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98" r:id="rId1"/>
    <p:sldMasterId id="2147483699" r:id="rId2"/>
  </p:sldMasterIdLst>
  <p:notesMasterIdLst>
    <p:notesMasterId r:id="rId4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D5F61A4-E7B1-44B2-9D30-FD48F6C63D23}">
  <a:tblStyle styleId="{FD5F61A4-E7B1-44B2-9D30-FD48F6C63D2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6EAE8"/>
          </a:solidFill>
        </a:fill>
      </a:tcStyle>
    </a:wholeTbl>
    <a:band1H>
      <a:tcStyle>
        <a:tcBdr/>
        <a:fill>
          <a:solidFill>
            <a:srgbClr val="CAD2CD"/>
          </a:solidFill>
        </a:fill>
      </a:tcStyle>
    </a:band1H>
    <a:band1V>
      <a:tcStyle>
        <a:tcBdr/>
        <a:fill>
          <a:solidFill>
            <a:srgbClr val="CAD2CD"/>
          </a:solidFill>
        </a:fill>
      </a:tcStyle>
    </a:band1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Arial"/>
          <a:ea typeface="Arial"/>
          <a:cs typeface="Arial"/>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868" autoAdjust="0"/>
  </p:normalViewPr>
  <p:slideViewPr>
    <p:cSldViewPr snapToGrid="0" snapToObjects="1">
      <p:cViewPr varScale="1">
        <p:scale>
          <a:sx n="63" d="100"/>
          <a:sy n="63" d="100"/>
        </p:scale>
        <p:origin x="159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chemeClr val="dk1"/>
              </a:buClr>
              <a:buFont typeface="Calibri"/>
              <a:buNone/>
              <a:defRPr sz="1200" b="0" i="0" u="none" strike="noStrike" cap="none">
                <a:solidFill>
                  <a:schemeClr val="dk1"/>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9pPr>
          </a:lstStyle>
          <a:p>
            <a:endParaRPr dirty="0"/>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011810080"/>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llerta"/>
        <a:ea typeface="Allerta"/>
        <a:cs typeface="Allerta"/>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9" name="Shape 4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dirty="0">
              <a:sym typeface="Allerta"/>
            </a:endParaRPr>
          </a:p>
        </p:txBody>
      </p:sp>
      <p:sp>
        <p:nvSpPr>
          <p:cNvPr id="430" name="Shape 4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3600474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8" name="Shape 43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439" name="Shape 43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728054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447" name="Shape 4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05587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Shape 45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456" name="Shape 4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75433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Shape 46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64" name="Shape 46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465" name="Shape 46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5</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718758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3" name="Shape 47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474" name="Shape 47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6</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949679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1" name="Shape 48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dirty="0">
              <a:solidFill>
                <a:schemeClr val="dk1"/>
              </a:solidFill>
              <a:latin typeface="Allerta"/>
              <a:ea typeface="Allerta"/>
              <a:cs typeface="Allerta"/>
              <a:sym typeface="Allerta"/>
            </a:endParaRPr>
          </a:p>
        </p:txBody>
      </p:sp>
      <p:sp>
        <p:nvSpPr>
          <p:cNvPr id="482" name="Shape 48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7</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3006672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Shape 4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7" name="Shape 48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sym typeface="Allerta"/>
            </a:endParaRPr>
          </a:p>
        </p:txBody>
      </p:sp>
      <p:sp>
        <p:nvSpPr>
          <p:cNvPr id="488" name="Shape 48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8</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576606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95" name="Shape 49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496" name="Shape 49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9</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2211033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Shape 50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01" name="Shape 50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502" name="Shape 50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10</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131132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Shape 5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07" name="Shape 5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Allerta"/>
              <a:ea typeface="Allerta"/>
              <a:cs typeface="Allerta"/>
              <a:sym typeface="Allerta"/>
            </a:endParaRPr>
          </a:p>
        </p:txBody>
      </p:sp>
      <p:sp>
        <p:nvSpPr>
          <p:cNvPr id="508" name="Shape 50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11</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03049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15" name="Shape 5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457200" marR="0" lvl="0" indent="-228600" algn="l" rtl="0">
              <a:lnSpc>
                <a:spcPct val="115000"/>
              </a:lnSpc>
              <a:spcBef>
                <a:spcPts val="0"/>
              </a:spcBef>
              <a:buClr>
                <a:schemeClr val="dk1"/>
              </a:buClr>
              <a:buSzPct val="25000"/>
              <a:buFont typeface="Arial"/>
              <a:buNone/>
            </a:pPr>
            <a:endParaRPr>
              <a:sym typeface="Allerta"/>
            </a:endParaRPr>
          </a:p>
        </p:txBody>
      </p:sp>
      <p:sp>
        <p:nvSpPr>
          <p:cNvPr id="516" name="Shape 51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12</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39818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Shape 5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dirty="0">
              <a:latin typeface="Allerta"/>
              <a:ea typeface="Allerta"/>
              <a:cs typeface="Allerta"/>
            </a:endParaRPr>
          </a:p>
        </p:txBody>
      </p:sp>
      <p:sp>
        <p:nvSpPr>
          <p:cNvPr id="539" name="Shape 5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566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Shape 5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44" name="Shape 54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545" name="Shape 54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14</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505472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Shape 55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53" name="Shape 55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sym typeface="Allerta"/>
            </a:endParaRPr>
          </a:p>
        </p:txBody>
      </p:sp>
      <p:sp>
        <p:nvSpPr>
          <p:cNvPr id="554" name="Shape 55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15</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488537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Shape 5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59" name="Shape 5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560" name="Shape 5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16</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3587884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Shape 5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67" name="Shape 567"/>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dirty="0">
              <a:solidFill>
                <a:schemeClr val="dk1"/>
              </a:solidFill>
              <a:latin typeface="Allerta"/>
              <a:ea typeface="Allerta"/>
              <a:cs typeface="Allerta"/>
              <a:sym typeface="Calibri"/>
            </a:endParaRPr>
          </a:p>
        </p:txBody>
      </p:sp>
      <p:sp>
        <p:nvSpPr>
          <p:cNvPr id="568" name="Shape 56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llerta"/>
                <a:ea typeface="Allerta"/>
                <a:cs typeface="Allerta"/>
                <a:sym typeface="Arial"/>
              </a:rPr>
              <a:t>17</a:t>
            </a:fld>
            <a:endParaRPr lang="en-US" sz="1400" b="0" i="0" u="none" strike="noStrike" cap="none" dirty="0">
              <a:solidFill>
                <a:srgbClr val="000000"/>
              </a:solidFill>
              <a:latin typeface="Allerta"/>
              <a:ea typeface="Allerta"/>
              <a:cs typeface="Allerta"/>
              <a:sym typeface="Arial"/>
            </a:endParaRPr>
          </a:p>
        </p:txBody>
      </p:sp>
    </p:spTree>
    <p:extLst>
      <p:ext uri="{BB962C8B-B14F-4D97-AF65-F5344CB8AC3E}">
        <p14:creationId xmlns:p14="http://schemas.microsoft.com/office/powerpoint/2010/main" val="2113569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Shape 5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6" name="Shape 5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587" name="Shape 5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18</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073661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594" name="Shape 59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595" name="Shape 5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19</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353089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00" name="Shape 6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01" name="Shape 6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20</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33060536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Shape 6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09" name="Shape 60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sym typeface="Allerta"/>
            </a:endParaRPr>
          </a:p>
        </p:txBody>
      </p:sp>
      <p:sp>
        <p:nvSpPr>
          <p:cNvPr id="610" name="Shape 61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21</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748441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Shape 6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18" name="Shape 61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619" name="Shape 6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22</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67925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Shape 6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24" name="Shape 62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Allerta"/>
              <a:ea typeface="Allerta"/>
              <a:cs typeface="Allerta"/>
              <a:sym typeface="Allerta"/>
            </a:endParaRPr>
          </a:p>
        </p:txBody>
      </p:sp>
      <p:sp>
        <p:nvSpPr>
          <p:cNvPr id="625" name="Shape 62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543918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Shape 6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2" name="Shape 63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633" name="Shape 63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24</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401445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Shape 6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38" name="Shape 63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639" name="Shape 63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25</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675670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Shape 64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44" name="Shape 64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45" name="Shape 64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26</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664822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Shape 6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52" name="Shape 65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53" name="Shape 65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27</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44848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Shape 65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0" name="Shape 66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latin typeface="Allerta"/>
              <a:ea typeface="Allerta"/>
              <a:cs typeface="Allerta"/>
            </a:endParaRPr>
          </a:p>
        </p:txBody>
      </p:sp>
      <p:sp>
        <p:nvSpPr>
          <p:cNvPr id="661" name="Shape 66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chemeClr val="dk1"/>
              </a:buClr>
              <a:buSzPct val="25000"/>
              <a:buFont typeface="Calibri"/>
              <a:buNone/>
            </a:pPr>
            <a:fld id="{00000000-1234-1234-1234-123412341234}" type="slidenum">
              <a:rPr lang="en-US">
                <a:latin typeface="Allerta"/>
                <a:ea typeface="Allerta"/>
                <a:cs typeface="Allerta"/>
              </a:rPr>
              <a:t>28</a:t>
            </a:fld>
            <a:endParaRPr lang="en-US" dirty="0">
              <a:latin typeface="Allerta"/>
              <a:ea typeface="Allerta"/>
              <a:cs typeface="Allerta"/>
            </a:endParaRPr>
          </a:p>
        </p:txBody>
      </p:sp>
    </p:spTree>
    <p:extLst>
      <p:ext uri="{BB962C8B-B14F-4D97-AF65-F5344CB8AC3E}">
        <p14:creationId xmlns:p14="http://schemas.microsoft.com/office/powerpoint/2010/main" val="255130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Shape 6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68" name="Shape 668"/>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Allerta"/>
              <a:ea typeface="Allerta"/>
              <a:cs typeface="Allerta"/>
              <a:sym typeface="Allerta"/>
            </a:endParaRPr>
          </a:p>
        </p:txBody>
      </p:sp>
      <p:sp>
        <p:nvSpPr>
          <p:cNvPr id="669" name="Shape 66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29</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2227488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Shape 6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74" name="Shape 67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75" name="Shape 67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30</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826293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Shape 6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82" name="Shape 68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Allerta"/>
              <a:ea typeface="Allerta"/>
              <a:cs typeface="Allerta"/>
              <a:sym typeface="Allerta"/>
            </a:endParaRPr>
          </a:p>
        </p:txBody>
      </p:sp>
      <p:sp>
        <p:nvSpPr>
          <p:cNvPr id="683" name="Shape 68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31</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3639794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Shape 6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0" name="Shape 6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latin typeface="Allerta"/>
              <a:ea typeface="Allerta"/>
              <a:cs typeface="Allerta"/>
            </a:endParaRPr>
          </a:p>
        </p:txBody>
      </p:sp>
      <p:sp>
        <p:nvSpPr>
          <p:cNvPr id="691" name="Shape 691"/>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chemeClr val="dk1"/>
              </a:buClr>
              <a:buSzPct val="25000"/>
              <a:buFont typeface="Calibri"/>
              <a:buNone/>
            </a:pPr>
            <a:fld id="{00000000-1234-1234-1234-123412341234}" type="slidenum">
              <a:rPr lang="en-US">
                <a:latin typeface="Allerta"/>
                <a:ea typeface="Allerta"/>
                <a:cs typeface="Allerta"/>
              </a:rPr>
              <a:t>32</a:t>
            </a:fld>
            <a:endParaRPr lang="en-US" dirty="0">
              <a:latin typeface="Allerta"/>
              <a:ea typeface="Allerta"/>
              <a:cs typeface="Allerta"/>
            </a:endParaRPr>
          </a:p>
        </p:txBody>
      </p:sp>
    </p:spTree>
    <p:extLst>
      <p:ext uri="{BB962C8B-B14F-4D97-AF65-F5344CB8AC3E}">
        <p14:creationId xmlns:p14="http://schemas.microsoft.com/office/powerpoint/2010/main" val="2575880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Shape 6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97" name="Shape 69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98" name="Shape 69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684034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Shape 7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03" name="Shape 70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704" name="Shape 70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34</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425794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Shape 7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1" name="Shape 7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latin typeface="Allerta"/>
              <a:ea typeface="Allerta"/>
              <a:cs typeface="Allerta"/>
            </a:endParaRPr>
          </a:p>
        </p:txBody>
      </p:sp>
      <p:sp>
        <p:nvSpPr>
          <p:cNvPr id="712" name="Shape 712"/>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chemeClr val="dk1"/>
              </a:buClr>
              <a:buSzPct val="25000"/>
              <a:buFont typeface="Calibri"/>
              <a:buNone/>
            </a:pPr>
            <a:fld id="{00000000-1234-1234-1234-123412341234}" type="slidenum">
              <a:rPr lang="en-US">
                <a:latin typeface="Allerta"/>
                <a:ea typeface="Allerta"/>
                <a:cs typeface="Allerta"/>
              </a:rPr>
              <a:t>35</a:t>
            </a:fld>
            <a:endParaRPr lang="en-US" dirty="0">
              <a:latin typeface="Allerta"/>
              <a:ea typeface="Allerta"/>
              <a:cs typeface="Allerta"/>
            </a:endParaRPr>
          </a:p>
        </p:txBody>
      </p:sp>
    </p:spTree>
    <p:extLst>
      <p:ext uri="{BB962C8B-B14F-4D97-AF65-F5344CB8AC3E}">
        <p14:creationId xmlns:p14="http://schemas.microsoft.com/office/powerpoint/2010/main" val="7513959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8" name="Shape 7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latin typeface="Allerta"/>
              <a:ea typeface="Allerta"/>
              <a:cs typeface="Allerta"/>
            </a:endParaRPr>
          </a:p>
        </p:txBody>
      </p:sp>
      <p:sp>
        <p:nvSpPr>
          <p:cNvPr id="719" name="Shape 719"/>
          <p:cNvSpPr txBox="1">
            <a:spLocks noGrp="1"/>
          </p:cNvSpPr>
          <p:nvPr>
            <p:ph type="sldNum" idx="12"/>
          </p:nvPr>
        </p:nvSpPr>
        <p:spPr>
          <a:xfrm>
            <a:off x="3884612" y="8685213"/>
            <a:ext cx="2971799" cy="457200"/>
          </a:xfrm>
          <a:prstGeom prst="rect">
            <a:avLst/>
          </a:prstGeom>
        </p:spPr>
        <p:txBody>
          <a:bodyPr lIns="91425" tIns="45700" rIns="91425" bIns="45700" anchor="b" anchorCtr="0">
            <a:noAutofit/>
          </a:bodyPr>
          <a:lstStyle/>
          <a:p>
            <a:pPr lvl="0">
              <a:spcBef>
                <a:spcPts val="0"/>
              </a:spcBef>
              <a:buClr>
                <a:schemeClr val="dk1"/>
              </a:buClr>
              <a:buSzPct val="25000"/>
              <a:buFont typeface="Calibri"/>
              <a:buNone/>
            </a:pPr>
            <a:fld id="{00000000-1234-1234-1234-123412341234}" type="slidenum">
              <a:rPr lang="en-US">
                <a:latin typeface="Allerta"/>
                <a:ea typeface="Allerta"/>
                <a:cs typeface="Allerta"/>
              </a:rPr>
              <a:t>36</a:t>
            </a:fld>
            <a:endParaRPr lang="en-US" dirty="0">
              <a:latin typeface="Allerta"/>
              <a:ea typeface="Allerta"/>
              <a:cs typeface="Allerta"/>
            </a:endParaRPr>
          </a:p>
        </p:txBody>
      </p:sp>
    </p:spTree>
    <p:extLst>
      <p:ext uri="{BB962C8B-B14F-4D97-AF65-F5344CB8AC3E}">
        <p14:creationId xmlns:p14="http://schemas.microsoft.com/office/powerpoint/2010/main" val="13028106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Shape 7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25" name="Shape 72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726" name="Shape 72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37</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72994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Shape 7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3" name="Shape 73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734" name="Shape 73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llerta"/>
                <a:ea typeface="Allerta"/>
                <a:cs typeface="Allerta"/>
                <a:sym typeface="Allerta"/>
              </a:rPr>
              <a:t>38</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1332142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Shape 739"/>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740" name="Shape 7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368869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Shape 74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Allerta"/>
              <a:ea typeface="Allerta"/>
              <a:cs typeface="Allerta"/>
              <a:sym typeface="Allerta"/>
            </a:endParaRPr>
          </a:p>
        </p:txBody>
      </p:sp>
      <p:sp>
        <p:nvSpPr>
          <p:cNvPr id="747" name="Shape 74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469098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8.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12"/>
        <p:cNvGrpSpPr/>
        <p:nvPr/>
      </p:nvGrpSpPr>
      <p:grpSpPr>
        <a:xfrm>
          <a:off x="0" y="0"/>
          <a:ext cx="0" cy="0"/>
          <a:chOff x="0" y="0"/>
          <a:chExt cx="0" cy="0"/>
        </a:xfrm>
      </p:grpSpPr>
      <p:pic>
        <p:nvPicPr>
          <p:cNvPr id="13" name="Shape 13"/>
          <p:cNvPicPr preferRelativeResize="0"/>
          <p:nvPr/>
        </p:nvPicPr>
        <p:blipFill rotWithShape="1">
          <a:blip r:embed="rId2">
            <a:alphaModFix/>
          </a:blip>
          <a:srcRect/>
          <a:stretch/>
        </p:blipFill>
        <p:spPr>
          <a:xfrm>
            <a:off x="219315" y="225991"/>
            <a:ext cx="1640437" cy="808048"/>
          </a:xfrm>
          <a:prstGeom prst="rect">
            <a:avLst/>
          </a:prstGeom>
          <a:noFill/>
          <a:ln>
            <a:noFill/>
          </a:ln>
        </p:spPr>
      </p:pic>
      <p:pic>
        <p:nvPicPr>
          <p:cNvPr id="14" name="Shape 14"/>
          <p:cNvPicPr preferRelativeResize="0"/>
          <p:nvPr/>
        </p:nvPicPr>
        <p:blipFill rotWithShape="1">
          <a:blip r:embed="rId3">
            <a:alphaModFix/>
          </a:blip>
          <a:srcRect/>
          <a:stretch/>
        </p:blipFill>
        <p:spPr>
          <a:xfrm>
            <a:off x="0" y="1848733"/>
            <a:ext cx="9144000" cy="3167762"/>
          </a:xfrm>
          <a:prstGeom prst="rect">
            <a:avLst/>
          </a:prstGeom>
          <a:noFill/>
          <a:ln>
            <a:noFill/>
          </a:ln>
        </p:spPr>
      </p:pic>
      <p:sp>
        <p:nvSpPr>
          <p:cNvPr id="15" name="Shape 15"/>
          <p:cNvSpPr txBox="1">
            <a:spLocks noGrp="1"/>
          </p:cNvSpPr>
          <p:nvPr>
            <p:ph type="ctrTitle"/>
          </p:nvPr>
        </p:nvSpPr>
        <p:spPr>
          <a:xfrm>
            <a:off x="219315" y="2362433"/>
            <a:ext cx="8785850" cy="14700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6" name="Shape 16"/>
          <p:cNvSpPr txBox="1">
            <a:spLocks noGrp="1"/>
          </p:cNvSpPr>
          <p:nvPr>
            <p:ph type="subTitle" idx="1"/>
          </p:nvPr>
        </p:nvSpPr>
        <p:spPr>
          <a:xfrm>
            <a:off x="219312" y="3835562"/>
            <a:ext cx="8785851" cy="792405"/>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 name="Shape 17"/>
          <p:cNvSpPr/>
          <p:nvPr/>
        </p:nvSpPr>
        <p:spPr>
          <a:xfrm>
            <a:off x="0" y="1737608"/>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pic>
        <p:nvPicPr>
          <p:cNvPr id="18" name="Shape 18"/>
          <p:cNvPicPr preferRelativeResize="0"/>
          <p:nvPr/>
        </p:nvPicPr>
        <p:blipFill rotWithShape="1">
          <a:blip r:embed="rId4">
            <a:alphaModFix/>
          </a:blip>
          <a:srcRect/>
          <a:stretch/>
        </p:blipFill>
        <p:spPr>
          <a:xfrm>
            <a:off x="5353921" y="283558"/>
            <a:ext cx="3651247" cy="75048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1" name="Shape 2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 name="Shape 22"/>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3" name="Shape 23"/>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4" name="Shape 24"/>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5" name="Shape 25"/>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26"/>
        <p:cNvGrpSpPr/>
        <p:nvPr/>
      </p:nvGrpSpPr>
      <p:grpSpPr>
        <a:xfrm>
          <a:off x="0" y="0"/>
          <a:ext cx="0" cy="0"/>
          <a:chOff x="0" y="0"/>
          <a:chExt cx="0" cy="0"/>
        </a:xfrm>
      </p:grpSpPr>
      <p:sp>
        <p:nvSpPr>
          <p:cNvPr id="27" name="Shape 27"/>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8" name="Shape 28"/>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9" name="Shape 29"/>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0" name="Shape 30"/>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1" name="Shape 31"/>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2" name="Shape 32"/>
          <p:cNvSpPr txBox="1">
            <a:spLocks noGrp="1"/>
          </p:cNvSpPr>
          <p:nvPr>
            <p:ph type="title"/>
          </p:nvPr>
        </p:nvSpPr>
        <p:spPr>
          <a:xfrm>
            <a:off x="216563" y="2829675"/>
            <a:ext cx="8620551" cy="868362"/>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5" name="Shape 35"/>
          <p:cNvSpPr txBox="1">
            <a:spLocks noGrp="1"/>
          </p:cNvSpPr>
          <p:nvPr>
            <p:ph type="body" idx="1"/>
          </p:nvPr>
        </p:nvSpPr>
        <p:spPr>
          <a:xfrm>
            <a:off x="457200" y="1600200"/>
            <a:ext cx="4038597"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600200"/>
            <a:ext cx="4038597"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8" name="Shape 38"/>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9" name="Shape 39"/>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40" name="Shape 40"/>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41"/>
        <p:cNvGrpSpPr/>
        <p:nvPr/>
      </p:nvGrpSpPr>
      <p:grpSpPr>
        <a:xfrm>
          <a:off x="0" y="0"/>
          <a:ext cx="0" cy="0"/>
          <a:chOff x="0" y="0"/>
          <a:chExt cx="0" cy="0"/>
        </a:xfrm>
      </p:grpSpPr>
      <p:sp>
        <p:nvSpPr>
          <p:cNvPr id="42" name="Shape 42"/>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43" name="Shape 43"/>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4" name="Shape 44"/>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5" name="Shape 45"/>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6" name="Shape 46"/>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7" name="Shape 47"/>
          <p:cNvSpPr txBox="1">
            <a:spLocks noGrp="1"/>
          </p:cNvSpPr>
          <p:nvPr>
            <p:ph type="title"/>
          </p:nvPr>
        </p:nvSpPr>
        <p:spPr>
          <a:xfrm>
            <a:off x="216563" y="2829675"/>
            <a:ext cx="8620551" cy="868362"/>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End Slide">
    <p:spTree>
      <p:nvGrpSpPr>
        <p:cNvPr id="1" name="Shape 48"/>
        <p:cNvGrpSpPr/>
        <p:nvPr/>
      </p:nvGrpSpPr>
      <p:grpSpPr>
        <a:xfrm>
          <a:off x="0" y="0"/>
          <a:ext cx="0" cy="0"/>
          <a:chOff x="0" y="0"/>
          <a:chExt cx="0" cy="0"/>
        </a:xfrm>
      </p:grpSpPr>
      <p:pic>
        <p:nvPicPr>
          <p:cNvPr id="49" name="Shape 4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50" name="Shape 50"/>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1" name="Shape 51"/>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2" name="Shape 52"/>
          <p:cNvSpPr txBox="1"/>
          <p:nvPr/>
        </p:nvSpPr>
        <p:spPr>
          <a:xfrm>
            <a:off x="216563" y="2852946"/>
            <a:ext cx="8620551" cy="876843"/>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rgbClr val="23593E"/>
              </a:solidFill>
              <a:latin typeface="Allerta"/>
              <a:ea typeface="Allerta"/>
              <a:cs typeface="Allerta"/>
              <a:sym typeface="Allerta"/>
            </a:endParaRPr>
          </a:p>
        </p:txBody>
      </p:sp>
      <p:pic>
        <p:nvPicPr>
          <p:cNvPr id="53" name="Shape 53"/>
          <p:cNvPicPr preferRelativeResize="0"/>
          <p:nvPr/>
        </p:nvPicPr>
        <p:blipFill rotWithShape="1">
          <a:blip r:embed="rId3">
            <a:alphaModFix/>
          </a:blip>
          <a:srcRect/>
          <a:stretch/>
        </p:blipFill>
        <p:spPr>
          <a:xfrm>
            <a:off x="219315" y="225991"/>
            <a:ext cx="1640437" cy="808048"/>
          </a:xfrm>
          <a:prstGeom prst="rect">
            <a:avLst/>
          </a:prstGeom>
          <a:noFill/>
          <a:ln>
            <a:noFill/>
          </a:ln>
        </p:spPr>
      </p:pic>
      <p:sp>
        <p:nvSpPr>
          <p:cNvPr id="54" name="Shape 54"/>
          <p:cNvSpPr txBox="1">
            <a:spLocks noGrp="1"/>
          </p:cNvSpPr>
          <p:nvPr>
            <p:ph type="title"/>
          </p:nvPr>
        </p:nvSpPr>
        <p:spPr>
          <a:xfrm>
            <a:off x="219315" y="2852946"/>
            <a:ext cx="8617800" cy="87684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chemeClr val="dk1"/>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wo Images">
    <p:spTree>
      <p:nvGrpSpPr>
        <p:cNvPr id="1" name="Shape 55"/>
        <p:cNvGrpSpPr/>
        <p:nvPr/>
      </p:nvGrpSpPr>
      <p:grpSpPr>
        <a:xfrm>
          <a:off x="0" y="0"/>
          <a:ext cx="0" cy="0"/>
          <a:chOff x="0" y="0"/>
          <a:chExt cx="0" cy="0"/>
        </a:xfrm>
      </p:grpSpPr>
      <p:sp>
        <p:nvSpPr>
          <p:cNvPr id="56" name="Shape 56"/>
          <p:cNvSpPr>
            <a:spLocks noGrp="1"/>
          </p:cNvSpPr>
          <p:nvPr>
            <p:ph type="pic" idx="2"/>
          </p:nvPr>
        </p:nvSpPr>
        <p:spPr>
          <a:xfrm>
            <a:off x="4616450" y="1600200"/>
            <a:ext cx="4070350" cy="4525963"/>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58" name="Shape 58"/>
          <p:cNvSpPr txBox="1">
            <a:spLocks noGrp="1"/>
          </p:cNvSpPr>
          <p:nvPr>
            <p:ph type="body" idx="1"/>
          </p:nvPr>
        </p:nvSpPr>
        <p:spPr>
          <a:xfrm>
            <a:off x="4616450" y="5646676"/>
            <a:ext cx="40703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Shape 59"/>
          <p:cNvSpPr>
            <a:spLocks noGrp="1"/>
          </p:cNvSpPr>
          <p:nvPr>
            <p:ph type="pic" idx="3"/>
          </p:nvPr>
        </p:nvSpPr>
        <p:spPr>
          <a:xfrm>
            <a:off x="457199" y="1600200"/>
            <a:ext cx="4073524" cy="4525963"/>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body" idx="4"/>
          </p:nvPr>
        </p:nvSpPr>
        <p:spPr>
          <a:xfrm>
            <a:off x="457197" y="5646676"/>
            <a:ext cx="4073524"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62" name="Shape 62"/>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63" name="Shape 63"/>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64" name="Shape 64"/>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65"/>
        <p:cNvGrpSpPr/>
        <p:nvPr/>
      </p:nvGrpSpPr>
      <p:grpSpPr>
        <a:xfrm>
          <a:off x="0" y="0"/>
          <a:ext cx="0" cy="0"/>
          <a:chOff x="0" y="0"/>
          <a:chExt cx="0" cy="0"/>
        </a:xfrm>
      </p:grpSpPr>
      <p:pic>
        <p:nvPicPr>
          <p:cNvPr id="66" name="Shape 66"/>
          <p:cNvPicPr preferRelativeResize="0"/>
          <p:nvPr/>
        </p:nvPicPr>
        <p:blipFill rotWithShape="1">
          <a:blip r:embed="rId2">
            <a:alphaModFix/>
          </a:blip>
          <a:srcRect/>
          <a:stretch/>
        </p:blipFill>
        <p:spPr>
          <a:xfrm>
            <a:off x="0" y="1874133"/>
            <a:ext cx="9144000" cy="3131363"/>
          </a:xfrm>
          <a:prstGeom prst="rect">
            <a:avLst/>
          </a:prstGeom>
          <a:noFill/>
          <a:ln>
            <a:noFill/>
          </a:ln>
        </p:spPr>
      </p:pic>
      <p:sp>
        <p:nvSpPr>
          <p:cNvPr id="67" name="Shape 67"/>
          <p:cNvSpPr txBox="1">
            <a:spLocks noGrp="1"/>
          </p:cNvSpPr>
          <p:nvPr>
            <p:ph type="ctrTitle"/>
          </p:nvPr>
        </p:nvSpPr>
        <p:spPr>
          <a:xfrm>
            <a:off x="3507950" y="2362433"/>
            <a:ext cx="5497218" cy="14700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68" name="Shape 68"/>
          <p:cNvSpPr txBox="1">
            <a:spLocks noGrp="1"/>
          </p:cNvSpPr>
          <p:nvPr>
            <p:ph type="subTitle" idx="1"/>
          </p:nvPr>
        </p:nvSpPr>
        <p:spPr>
          <a:xfrm>
            <a:off x="3507948" y="3835562"/>
            <a:ext cx="5497218" cy="792405"/>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9" name="Shape 69"/>
          <p:cNvSpPr/>
          <p:nvPr/>
        </p:nvSpPr>
        <p:spPr>
          <a:xfrm>
            <a:off x="0" y="1746249"/>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70" name="Shape 70"/>
          <p:cNvSpPr>
            <a:spLocks noGrp="1"/>
          </p:cNvSpPr>
          <p:nvPr>
            <p:ph type="pic" idx="2"/>
          </p:nvPr>
        </p:nvSpPr>
        <p:spPr>
          <a:xfrm>
            <a:off x="0" y="1857374"/>
            <a:ext cx="3349624" cy="3159126"/>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71" name="Shape 71"/>
          <p:cNvPicPr preferRelativeResize="0"/>
          <p:nvPr/>
        </p:nvPicPr>
        <p:blipFill rotWithShape="1">
          <a:blip r:embed="rId3">
            <a:alphaModFix/>
          </a:blip>
          <a:srcRect/>
          <a:stretch/>
        </p:blipFill>
        <p:spPr>
          <a:xfrm>
            <a:off x="219315" y="225991"/>
            <a:ext cx="1640437" cy="808048"/>
          </a:xfrm>
          <a:prstGeom prst="rect">
            <a:avLst/>
          </a:prstGeom>
          <a:noFill/>
          <a:ln>
            <a:noFill/>
          </a:ln>
        </p:spPr>
      </p:pic>
      <p:pic>
        <p:nvPicPr>
          <p:cNvPr id="72" name="Shape 72"/>
          <p:cNvPicPr preferRelativeResize="0"/>
          <p:nvPr/>
        </p:nvPicPr>
        <p:blipFill rotWithShape="1">
          <a:blip r:embed="rId4">
            <a:alphaModFix/>
          </a:blip>
          <a:srcRect/>
          <a:stretch/>
        </p:blipFill>
        <p:spPr>
          <a:xfrm>
            <a:off x="5353921" y="283558"/>
            <a:ext cx="3651247" cy="75048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73"/>
        <p:cNvGrpSpPr/>
        <p:nvPr/>
      </p:nvGrpSpPr>
      <p:grpSpPr>
        <a:xfrm>
          <a:off x="0" y="0"/>
          <a:ext cx="0" cy="0"/>
          <a:chOff x="0" y="0"/>
          <a:chExt cx="0" cy="0"/>
        </a:xfrm>
      </p:grpSpPr>
      <p:pic>
        <p:nvPicPr>
          <p:cNvPr id="74" name="Shape 74"/>
          <p:cNvPicPr preferRelativeResize="0"/>
          <p:nvPr/>
        </p:nvPicPr>
        <p:blipFill rotWithShape="1">
          <a:blip r:embed="rId2">
            <a:alphaModFix/>
          </a:blip>
          <a:srcRect/>
          <a:stretch/>
        </p:blipFill>
        <p:spPr>
          <a:xfrm>
            <a:off x="0" y="1874133"/>
            <a:ext cx="9144000" cy="3131363"/>
          </a:xfrm>
          <a:prstGeom prst="rect">
            <a:avLst/>
          </a:prstGeom>
          <a:noFill/>
          <a:ln>
            <a:noFill/>
          </a:ln>
        </p:spPr>
      </p:pic>
      <p:pic>
        <p:nvPicPr>
          <p:cNvPr id="75" name="Shape 75"/>
          <p:cNvPicPr preferRelativeResize="0"/>
          <p:nvPr/>
        </p:nvPicPr>
        <p:blipFill rotWithShape="1">
          <a:blip r:embed="rId3">
            <a:alphaModFix/>
          </a:blip>
          <a:srcRect/>
          <a:stretch/>
        </p:blipFill>
        <p:spPr>
          <a:xfrm>
            <a:off x="219315" y="225991"/>
            <a:ext cx="1640437" cy="808048"/>
          </a:xfrm>
          <a:prstGeom prst="rect">
            <a:avLst/>
          </a:prstGeom>
          <a:noFill/>
          <a:ln>
            <a:noFill/>
          </a:ln>
        </p:spPr>
      </p:pic>
      <p:sp>
        <p:nvSpPr>
          <p:cNvPr id="76" name="Shape 76"/>
          <p:cNvSpPr txBox="1">
            <a:spLocks noGrp="1"/>
          </p:cNvSpPr>
          <p:nvPr>
            <p:ph type="ctrTitle"/>
          </p:nvPr>
        </p:nvSpPr>
        <p:spPr>
          <a:xfrm>
            <a:off x="219315" y="2362433"/>
            <a:ext cx="8785850" cy="14700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77" name="Shape 77"/>
          <p:cNvSpPr txBox="1">
            <a:spLocks noGrp="1"/>
          </p:cNvSpPr>
          <p:nvPr>
            <p:ph type="subTitle" idx="1"/>
          </p:nvPr>
        </p:nvSpPr>
        <p:spPr>
          <a:xfrm>
            <a:off x="219312" y="3835562"/>
            <a:ext cx="8785851" cy="792405"/>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78" name="Shape 78"/>
          <p:cNvPicPr preferRelativeResize="0"/>
          <p:nvPr/>
        </p:nvPicPr>
        <p:blipFill rotWithShape="1">
          <a:blip r:embed="rId4">
            <a:alphaModFix/>
          </a:blip>
          <a:srcRect/>
          <a:stretch/>
        </p:blipFill>
        <p:spPr>
          <a:xfrm>
            <a:off x="172081" y="6518032"/>
            <a:ext cx="1862714" cy="150564"/>
          </a:xfrm>
          <a:prstGeom prst="rect">
            <a:avLst/>
          </a:prstGeom>
          <a:noFill/>
          <a:ln>
            <a:noFill/>
          </a:ln>
        </p:spPr>
      </p:pic>
      <p:sp>
        <p:nvSpPr>
          <p:cNvPr id="79" name="Shape 79"/>
          <p:cNvSpPr/>
          <p:nvPr/>
        </p:nvSpPr>
        <p:spPr>
          <a:xfrm>
            <a:off x="0" y="1737608"/>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80"/>
        <p:cNvGrpSpPr/>
        <p:nvPr/>
      </p:nvGrpSpPr>
      <p:grpSpPr>
        <a:xfrm>
          <a:off x="0" y="0"/>
          <a:ext cx="0" cy="0"/>
          <a:chOff x="0" y="0"/>
          <a:chExt cx="0" cy="0"/>
        </a:xfrm>
      </p:grpSpPr>
      <p:pic>
        <p:nvPicPr>
          <p:cNvPr id="81" name="Shape 81"/>
          <p:cNvPicPr preferRelativeResize="0"/>
          <p:nvPr/>
        </p:nvPicPr>
        <p:blipFill rotWithShape="1">
          <a:blip r:embed="rId2">
            <a:alphaModFix/>
          </a:blip>
          <a:srcRect/>
          <a:stretch/>
        </p:blipFill>
        <p:spPr>
          <a:xfrm>
            <a:off x="0" y="1874133"/>
            <a:ext cx="9144000" cy="3131363"/>
          </a:xfrm>
          <a:prstGeom prst="rect">
            <a:avLst/>
          </a:prstGeom>
          <a:noFill/>
          <a:ln>
            <a:noFill/>
          </a:ln>
        </p:spPr>
      </p:pic>
      <p:pic>
        <p:nvPicPr>
          <p:cNvPr id="82" name="Shape 82"/>
          <p:cNvPicPr preferRelativeResize="0"/>
          <p:nvPr/>
        </p:nvPicPr>
        <p:blipFill rotWithShape="1">
          <a:blip r:embed="rId3">
            <a:alphaModFix/>
          </a:blip>
          <a:srcRect/>
          <a:stretch/>
        </p:blipFill>
        <p:spPr>
          <a:xfrm>
            <a:off x="219315" y="225991"/>
            <a:ext cx="1640437" cy="808048"/>
          </a:xfrm>
          <a:prstGeom prst="rect">
            <a:avLst/>
          </a:prstGeom>
          <a:noFill/>
          <a:ln>
            <a:noFill/>
          </a:ln>
        </p:spPr>
      </p:pic>
      <p:sp>
        <p:nvSpPr>
          <p:cNvPr id="83" name="Shape 83"/>
          <p:cNvSpPr txBox="1">
            <a:spLocks noGrp="1"/>
          </p:cNvSpPr>
          <p:nvPr>
            <p:ph type="ctrTitle"/>
          </p:nvPr>
        </p:nvSpPr>
        <p:spPr>
          <a:xfrm>
            <a:off x="219315" y="2362433"/>
            <a:ext cx="8785850" cy="1470023"/>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84" name="Shape 84"/>
          <p:cNvSpPr txBox="1">
            <a:spLocks noGrp="1"/>
          </p:cNvSpPr>
          <p:nvPr>
            <p:ph type="subTitle" idx="1"/>
          </p:nvPr>
        </p:nvSpPr>
        <p:spPr>
          <a:xfrm>
            <a:off x="219312" y="3835562"/>
            <a:ext cx="8785851" cy="792405"/>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85" name="Shape 85"/>
          <p:cNvPicPr preferRelativeResize="0"/>
          <p:nvPr/>
        </p:nvPicPr>
        <p:blipFill rotWithShape="1">
          <a:blip r:embed="rId4">
            <a:alphaModFix/>
          </a:blip>
          <a:srcRect/>
          <a:stretch/>
        </p:blipFill>
        <p:spPr>
          <a:xfrm>
            <a:off x="172081" y="6518032"/>
            <a:ext cx="1862714" cy="150564"/>
          </a:xfrm>
          <a:prstGeom prst="rect">
            <a:avLst/>
          </a:prstGeom>
          <a:noFill/>
          <a:ln>
            <a:noFill/>
          </a:ln>
        </p:spPr>
      </p:pic>
      <p:sp>
        <p:nvSpPr>
          <p:cNvPr id="86" name="Shape 86"/>
          <p:cNvSpPr/>
          <p:nvPr/>
        </p:nvSpPr>
        <p:spPr>
          <a:xfrm>
            <a:off x="0" y="1737608"/>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87" name="Shape 87"/>
          <p:cNvSpPr>
            <a:spLocks noGrp="1"/>
          </p:cNvSpPr>
          <p:nvPr>
            <p:ph type="pic" idx="2"/>
          </p:nvPr>
        </p:nvSpPr>
        <p:spPr>
          <a:xfrm>
            <a:off x="7117557" y="225425"/>
            <a:ext cx="1650999" cy="808037"/>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2">
            <a:alphaModFix/>
          </a:blip>
          <a:srcRect/>
          <a:stretch/>
        </p:blipFill>
        <p:spPr>
          <a:xfrm>
            <a:off x="0" y="0"/>
            <a:ext cx="9144000" cy="4922873"/>
          </a:xfrm>
          <a:prstGeom prst="rect">
            <a:avLst/>
          </a:prstGeom>
          <a:noFill/>
          <a:ln>
            <a:noFill/>
          </a:ln>
        </p:spPr>
      </p:pic>
      <p:pic>
        <p:nvPicPr>
          <p:cNvPr id="90" name="Shape 90"/>
          <p:cNvPicPr preferRelativeResize="0"/>
          <p:nvPr/>
        </p:nvPicPr>
        <p:blipFill rotWithShape="1">
          <a:blip r:embed="rId3">
            <a:alphaModFix/>
          </a:blip>
          <a:srcRect/>
          <a:stretch/>
        </p:blipFill>
        <p:spPr>
          <a:xfrm>
            <a:off x="0" y="4861542"/>
            <a:ext cx="9144000" cy="1996457"/>
          </a:xfrm>
          <a:prstGeom prst="rect">
            <a:avLst/>
          </a:prstGeom>
          <a:noFill/>
          <a:ln>
            <a:noFill/>
          </a:ln>
        </p:spPr>
      </p:pic>
      <p:sp>
        <p:nvSpPr>
          <p:cNvPr id="91" name="Shape 91"/>
          <p:cNvSpPr txBox="1">
            <a:spLocks noGrp="1"/>
          </p:cNvSpPr>
          <p:nvPr>
            <p:ph type="ctrTitle"/>
          </p:nvPr>
        </p:nvSpPr>
        <p:spPr>
          <a:xfrm>
            <a:off x="237693" y="4861542"/>
            <a:ext cx="8684052" cy="942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28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92" name="Shape 92"/>
          <p:cNvSpPr txBox="1">
            <a:spLocks noGrp="1"/>
          </p:cNvSpPr>
          <p:nvPr>
            <p:ph type="subTitle" idx="1"/>
          </p:nvPr>
        </p:nvSpPr>
        <p:spPr>
          <a:xfrm>
            <a:off x="237693" y="5804044"/>
            <a:ext cx="5497218" cy="792405"/>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chemeClr val="lt1"/>
              </a:buClr>
              <a:buFont typeface="Arial"/>
              <a:buNone/>
              <a:defRPr sz="2400" b="0" i="0" u="none" strike="noStrike" cap="none">
                <a:solidFill>
                  <a:schemeClr val="lt1"/>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93" name="Shape 93"/>
          <p:cNvPicPr preferRelativeResize="0"/>
          <p:nvPr/>
        </p:nvPicPr>
        <p:blipFill rotWithShape="1">
          <a:blip r:embed="rId4">
            <a:alphaModFix/>
          </a:blip>
          <a:srcRect/>
          <a:stretch/>
        </p:blipFill>
        <p:spPr>
          <a:xfrm>
            <a:off x="0" y="329608"/>
            <a:ext cx="3651247" cy="75048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94"/>
        <p:cNvGrpSpPr/>
        <p:nvPr/>
      </p:nvGrpSpPr>
      <p:grpSpPr>
        <a:xfrm>
          <a:off x="0" y="0"/>
          <a:ext cx="0" cy="0"/>
          <a:chOff x="0" y="0"/>
          <a:chExt cx="0" cy="0"/>
        </a:xfrm>
      </p:grpSpPr>
      <p:sp>
        <p:nvSpPr>
          <p:cNvPr id="95" name="Shape 95"/>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96" name="Shape 96"/>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sp>
        <p:nvSpPr>
          <p:cNvPr id="97" name="Shape 97"/>
          <p:cNvSpPr txBox="1">
            <a:spLocks noGrp="1"/>
          </p:cNvSpPr>
          <p:nvPr>
            <p:ph type="title"/>
          </p:nvPr>
        </p:nvSpPr>
        <p:spPr>
          <a:xfrm>
            <a:off x="214312" y="2914650"/>
            <a:ext cx="367506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98" name="Shape 98"/>
          <p:cNvSpPr txBox="1">
            <a:spLocks noGrp="1"/>
          </p:cNvSpPr>
          <p:nvPr>
            <p:ph type="body" idx="1"/>
          </p:nvPr>
        </p:nvSpPr>
        <p:spPr>
          <a:xfrm>
            <a:off x="4624612" y="1858449"/>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body" idx="2"/>
          </p:nvPr>
        </p:nvSpPr>
        <p:spPr>
          <a:xfrm>
            <a:off x="7209514" y="1858449"/>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body" idx="3"/>
          </p:nvPr>
        </p:nvSpPr>
        <p:spPr>
          <a:xfrm>
            <a:off x="4624612" y="2400625"/>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body" idx="4"/>
          </p:nvPr>
        </p:nvSpPr>
        <p:spPr>
          <a:xfrm>
            <a:off x="7209514" y="2400625"/>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body" idx="5"/>
          </p:nvPr>
        </p:nvSpPr>
        <p:spPr>
          <a:xfrm>
            <a:off x="4624612" y="2955016"/>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body" idx="6"/>
          </p:nvPr>
        </p:nvSpPr>
        <p:spPr>
          <a:xfrm>
            <a:off x="7209514" y="2955016"/>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body" idx="7"/>
          </p:nvPr>
        </p:nvSpPr>
        <p:spPr>
          <a:xfrm>
            <a:off x="4624612" y="3509407"/>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8"/>
          </p:nvPr>
        </p:nvSpPr>
        <p:spPr>
          <a:xfrm>
            <a:off x="7209514" y="3509407"/>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9"/>
          </p:nvPr>
        </p:nvSpPr>
        <p:spPr>
          <a:xfrm>
            <a:off x="4624612" y="4063798"/>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body" idx="13"/>
          </p:nvPr>
        </p:nvSpPr>
        <p:spPr>
          <a:xfrm>
            <a:off x="7209514" y="4063798"/>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body" idx="14"/>
          </p:nvPr>
        </p:nvSpPr>
        <p:spPr>
          <a:xfrm>
            <a:off x="4624612" y="4618185"/>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body" idx="15"/>
          </p:nvPr>
        </p:nvSpPr>
        <p:spPr>
          <a:xfrm>
            <a:off x="7209514" y="4618185"/>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10" name="Shape 110"/>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11" name="Shape 111"/>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112"/>
        <p:cNvGrpSpPr/>
        <p:nvPr/>
      </p:nvGrpSpPr>
      <p:grpSpPr>
        <a:xfrm>
          <a:off x="0" y="0"/>
          <a:ext cx="0" cy="0"/>
          <a:chOff x="0" y="0"/>
          <a:chExt cx="0" cy="0"/>
        </a:xfrm>
      </p:grpSpPr>
      <p:pic>
        <p:nvPicPr>
          <p:cNvPr id="113" name="Shape 113"/>
          <p:cNvPicPr preferRelativeResize="0"/>
          <p:nvPr/>
        </p:nvPicPr>
        <p:blipFill rotWithShape="1">
          <a:blip r:embed="rId2">
            <a:alphaModFix/>
          </a:blip>
          <a:srcRect/>
          <a:stretch/>
        </p:blipFill>
        <p:spPr>
          <a:xfrm>
            <a:off x="-8800" y="0"/>
            <a:ext cx="9152800" cy="6858000"/>
          </a:xfrm>
          <a:prstGeom prst="rect">
            <a:avLst/>
          </a:prstGeom>
          <a:noFill/>
          <a:ln>
            <a:noFill/>
          </a:ln>
        </p:spPr>
      </p:pic>
      <p:sp>
        <p:nvSpPr>
          <p:cNvPr id="114" name="Shape 114"/>
          <p:cNvSpPr/>
          <p:nvPr/>
        </p:nvSpPr>
        <p:spPr>
          <a:xfrm>
            <a:off x="0" y="2120455"/>
            <a:ext cx="9144001" cy="3983052"/>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15" name="Shape 115"/>
          <p:cNvSpPr txBox="1">
            <a:spLocks noGrp="1"/>
          </p:cNvSpPr>
          <p:nvPr>
            <p:ph type="title"/>
          </p:nvPr>
        </p:nvSpPr>
        <p:spPr>
          <a:xfrm>
            <a:off x="214312" y="3629025"/>
            <a:ext cx="367506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16" name="Shape 116"/>
          <p:cNvSpPr txBox="1">
            <a:spLocks noGrp="1"/>
          </p:cNvSpPr>
          <p:nvPr>
            <p:ph type="body" idx="1"/>
          </p:nvPr>
        </p:nvSpPr>
        <p:spPr>
          <a:xfrm>
            <a:off x="4624612" y="2456788"/>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body" idx="2"/>
          </p:nvPr>
        </p:nvSpPr>
        <p:spPr>
          <a:xfrm>
            <a:off x="7209514" y="2456788"/>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body" idx="3"/>
          </p:nvPr>
        </p:nvSpPr>
        <p:spPr>
          <a:xfrm>
            <a:off x="4624612" y="2998966"/>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9" name="Shape 119"/>
          <p:cNvSpPr txBox="1">
            <a:spLocks noGrp="1"/>
          </p:cNvSpPr>
          <p:nvPr>
            <p:ph type="body" idx="4"/>
          </p:nvPr>
        </p:nvSpPr>
        <p:spPr>
          <a:xfrm>
            <a:off x="7209514" y="2998966"/>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0" name="Shape 120"/>
          <p:cNvSpPr txBox="1">
            <a:spLocks noGrp="1"/>
          </p:cNvSpPr>
          <p:nvPr>
            <p:ph type="body" idx="5"/>
          </p:nvPr>
        </p:nvSpPr>
        <p:spPr>
          <a:xfrm>
            <a:off x="4624612" y="3553357"/>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1" name="Shape 121"/>
          <p:cNvSpPr txBox="1">
            <a:spLocks noGrp="1"/>
          </p:cNvSpPr>
          <p:nvPr>
            <p:ph type="body" idx="6"/>
          </p:nvPr>
        </p:nvSpPr>
        <p:spPr>
          <a:xfrm>
            <a:off x="7209514" y="3553357"/>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body" idx="7"/>
          </p:nvPr>
        </p:nvSpPr>
        <p:spPr>
          <a:xfrm>
            <a:off x="4624612" y="4107746"/>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body" idx="8"/>
          </p:nvPr>
        </p:nvSpPr>
        <p:spPr>
          <a:xfrm>
            <a:off x="7209514" y="4107746"/>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body" idx="9"/>
          </p:nvPr>
        </p:nvSpPr>
        <p:spPr>
          <a:xfrm>
            <a:off x="4624612" y="4662137"/>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body" idx="13"/>
          </p:nvPr>
        </p:nvSpPr>
        <p:spPr>
          <a:xfrm>
            <a:off x="7209514" y="4662137"/>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6" name="Shape 126"/>
          <p:cNvSpPr txBox="1">
            <a:spLocks noGrp="1"/>
          </p:cNvSpPr>
          <p:nvPr>
            <p:ph type="body" idx="14"/>
          </p:nvPr>
        </p:nvSpPr>
        <p:spPr>
          <a:xfrm>
            <a:off x="4624612" y="5216525"/>
            <a:ext cx="2444750" cy="53974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7" name="Shape 127"/>
          <p:cNvSpPr txBox="1">
            <a:spLocks noGrp="1"/>
          </p:cNvSpPr>
          <p:nvPr>
            <p:ph type="body" idx="15"/>
          </p:nvPr>
        </p:nvSpPr>
        <p:spPr>
          <a:xfrm>
            <a:off x="7209514" y="5216525"/>
            <a:ext cx="1447346" cy="53974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128"/>
        <p:cNvGrpSpPr/>
        <p:nvPr/>
      </p:nvGrpSpPr>
      <p:grpSpPr>
        <a:xfrm>
          <a:off x="0" y="0"/>
          <a:ext cx="0" cy="0"/>
          <a:chOff x="0" y="0"/>
          <a:chExt cx="0" cy="0"/>
        </a:xfrm>
      </p:grpSpPr>
      <p:sp>
        <p:nvSpPr>
          <p:cNvPr id="129" name="Shape 129"/>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30" name="Shape 130"/>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31" name="Shape 131"/>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32" name="Shape 132"/>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33" name="Shape 133"/>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34" name="Shape 134"/>
          <p:cNvSpPr txBox="1">
            <a:spLocks noGrp="1"/>
          </p:cNvSpPr>
          <p:nvPr>
            <p:ph type="title"/>
          </p:nvPr>
        </p:nvSpPr>
        <p:spPr>
          <a:xfrm>
            <a:off x="216563" y="2829675"/>
            <a:ext cx="8620551" cy="868362"/>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able Page">
    <p:spTree>
      <p:nvGrpSpPr>
        <p:cNvPr id="1" name="Shape 135"/>
        <p:cNvGrpSpPr/>
        <p:nvPr/>
      </p:nvGrpSpPr>
      <p:grpSpPr>
        <a:xfrm>
          <a:off x="0" y="0"/>
          <a:ext cx="0" cy="0"/>
          <a:chOff x="0" y="0"/>
          <a:chExt cx="0" cy="0"/>
        </a:xfrm>
      </p:grpSpPr>
      <p:sp>
        <p:nvSpPr>
          <p:cNvPr id="136" name="Shape 13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37" name="Shape 137"/>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38" name="Shape 138"/>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39" name="Shape 139"/>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40" name="Shape 140"/>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hart Page">
    <p:spTree>
      <p:nvGrpSpPr>
        <p:cNvPr id="1" name="Shape 141"/>
        <p:cNvGrpSpPr/>
        <p:nvPr/>
      </p:nvGrpSpPr>
      <p:grpSpPr>
        <a:xfrm>
          <a:off x="0" y="0"/>
          <a:ext cx="0" cy="0"/>
          <a:chOff x="0" y="0"/>
          <a:chExt cx="0" cy="0"/>
        </a:xfrm>
      </p:grpSpPr>
      <p:sp>
        <p:nvSpPr>
          <p:cNvPr id="142" name="Shape 14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43" name="Shape 143"/>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44" name="Shape 144"/>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45" name="Shape 145"/>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46" name="Shape 146"/>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147"/>
        <p:cNvGrpSpPr/>
        <p:nvPr/>
      </p:nvGrpSpPr>
      <p:grpSpPr>
        <a:xfrm>
          <a:off x="0" y="0"/>
          <a:ext cx="0" cy="0"/>
          <a:chOff x="0" y="0"/>
          <a:chExt cx="0" cy="0"/>
        </a:xfrm>
      </p:grpSpPr>
      <p:sp>
        <p:nvSpPr>
          <p:cNvPr id="148" name="Shape 148"/>
          <p:cNvSpPr>
            <a:spLocks noGrp="1"/>
          </p:cNvSpPr>
          <p:nvPr>
            <p:ph type="pic" idx="2"/>
          </p:nvPr>
        </p:nvSpPr>
        <p:spPr>
          <a:xfrm>
            <a:off x="0" y="0"/>
            <a:ext cx="3000000" cy="30000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9" name="Shape 14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50" name="Shape 150"/>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51" name="Shape 151"/>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52" name="Shape 152"/>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53" name="Shape 153"/>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154"/>
        <p:cNvGrpSpPr/>
        <p:nvPr/>
      </p:nvGrpSpPr>
      <p:grpSpPr>
        <a:xfrm>
          <a:off x="0" y="0"/>
          <a:ext cx="0" cy="0"/>
          <a:chOff x="0" y="0"/>
          <a:chExt cx="0" cy="0"/>
        </a:xfrm>
      </p:grpSpPr>
      <p:sp>
        <p:nvSpPr>
          <p:cNvPr id="155" name="Shape 155"/>
          <p:cNvSpPr>
            <a:spLocks noGrp="1"/>
          </p:cNvSpPr>
          <p:nvPr>
            <p:ph type="pic" idx="2"/>
          </p:nvPr>
        </p:nvSpPr>
        <p:spPr>
          <a:xfrm>
            <a:off x="0" y="0"/>
            <a:ext cx="9144000" cy="68580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58" name="Shape 158"/>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59" name="Shape 159"/>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60" name="Shape 160"/>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61" name="Shape 161"/>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62"/>
        <p:cNvGrpSpPr/>
        <p:nvPr/>
      </p:nvGrpSpPr>
      <p:grpSpPr>
        <a:xfrm>
          <a:off x="0" y="0"/>
          <a:ext cx="0" cy="0"/>
          <a:chOff x="0" y="0"/>
          <a:chExt cx="0" cy="0"/>
        </a:xfrm>
      </p:grpSpPr>
      <p:sp>
        <p:nvSpPr>
          <p:cNvPr id="163" name="Shape 163"/>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64" name="Shape 164"/>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65" name="Shape 165"/>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66" name="Shape 166"/>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167"/>
        <p:cNvGrpSpPr/>
        <p:nvPr/>
      </p:nvGrpSpPr>
      <p:grpSpPr>
        <a:xfrm>
          <a:off x="0" y="0"/>
          <a:ext cx="0" cy="0"/>
          <a:chOff x="0" y="0"/>
          <a:chExt cx="0" cy="0"/>
        </a:xfrm>
      </p:grpSpPr>
      <p:sp>
        <p:nvSpPr>
          <p:cNvPr id="168" name="Shape 16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69" name="Shape 16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0" name="Shape 170"/>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0" i="0" u="none" strike="noStrike" cap="none">
                <a:solidFill>
                  <a:schemeClr val="lt1"/>
                </a:solidFill>
                <a:latin typeface="Allerta"/>
                <a:ea typeface="Allerta"/>
                <a:cs typeface="Allerta"/>
                <a:sym typeface="Allerta"/>
              </a:rPr>
              <a:t> </a:t>
            </a:r>
          </a:p>
        </p:txBody>
      </p:sp>
      <p:pic>
        <p:nvPicPr>
          <p:cNvPr id="171" name="Shape 171"/>
          <p:cNvPicPr preferRelativeResize="0"/>
          <p:nvPr/>
        </p:nvPicPr>
        <p:blipFill rotWithShape="1">
          <a:blip r:embed="rId2">
            <a:alphaModFix/>
          </a:blip>
          <a:srcRect/>
          <a:stretch/>
        </p:blipFill>
        <p:spPr>
          <a:xfrm>
            <a:off x="140803" y="6519775"/>
            <a:ext cx="1974668" cy="159614"/>
          </a:xfrm>
          <a:prstGeom prst="rect">
            <a:avLst/>
          </a:prstGeom>
          <a:noFill/>
          <a:ln>
            <a:noFill/>
          </a:ln>
        </p:spPr>
      </p:pic>
      <p:sp>
        <p:nvSpPr>
          <p:cNvPr id="172" name="Shape 172"/>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sp>
        <p:nvSpPr>
          <p:cNvPr id="173" name="Shape 173"/>
          <p:cNvSpPr/>
          <p:nvPr/>
        </p:nvSpPr>
        <p:spPr>
          <a:xfrm>
            <a:off x="195229" y="6519775"/>
            <a:ext cx="1920244" cy="159614"/>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76" name="Shape 176"/>
          <p:cNvSpPr txBox="1">
            <a:spLocks noGrp="1"/>
          </p:cNvSpPr>
          <p:nvPr>
            <p:ph type="body" idx="1"/>
          </p:nvPr>
        </p:nvSpPr>
        <p:spPr>
          <a:xfrm>
            <a:off x="457200" y="1550987"/>
            <a:ext cx="4040187" cy="63976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3F3F39"/>
              </a:buClr>
              <a:buFont typeface="Allerta"/>
              <a:buNone/>
              <a:defRPr sz="2400" b="1" i="0" u="none" strike="noStrike" cap="none">
                <a:solidFill>
                  <a:srgbClr val="3F3F39"/>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1"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1"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5pPr>
            <a:lvl6pPr marL="2286000" marR="0" lvl="5"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177" name="Shape 177"/>
          <p:cNvSpPr txBox="1">
            <a:spLocks noGrp="1"/>
          </p:cNvSpPr>
          <p:nvPr>
            <p:ph type="body" idx="2"/>
          </p:nvPr>
        </p:nvSpPr>
        <p:spPr>
          <a:xfrm>
            <a:off x="457200" y="2190750"/>
            <a:ext cx="4040187" cy="3951285"/>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78" name="Shape 178"/>
          <p:cNvSpPr txBox="1">
            <a:spLocks noGrp="1"/>
          </p:cNvSpPr>
          <p:nvPr>
            <p:ph type="body" idx="3"/>
          </p:nvPr>
        </p:nvSpPr>
        <p:spPr>
          <a:xfrm>
            <a:off x="4645025" y="1550987"/>
            <a:ext cx="4041772" cy="639762"/>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3F3F39"/>
              </a:buClr>
              <a:buFont typeface="Allerta"/>
              <a:buNone/>
              <a:defRPr sz="2400" b="1" i="0" u="none" strike="noStrike" cap="none">
                <a:solidFill>
                  <a:srgbClr val="3F3F39"/>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1"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1"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5pPr>
            <a:lvl6pPr marL="2286000" marR="0" lvl="5"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179" name="Shape 179"/>
          <p:cNvSpPr txBox="1">
            <a:spLocks noGrp="1"/>
          </p:cNvSpPr>
          <p:nvPr>
            <p:ph type="body" idx="4"/>
          </p:nvPr>
        </p:nvSpPr>
        <p:spPr>
          <a:xfrm>
            <a:off x="4645025" y="2190750"/>
            <a:ext cx="4041772" cy="3951285"/>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3302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80" name="Shape 180"/>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81" name="Shape 181"/>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82" name="Shape 182"/>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83" name="Shape 183"/>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184"/>
        <p:cNvGrpSpPr/>
        <p:nvPr/>
      </p:nvGrpSpPr>
      <p:grpSpPr>
        <a:xfrm>
          <a:off x="0" y="0"/>
          <a:ext cx="0" cy="0"/>
          <a:chOff x="0" y="0"/>
          <a:chExt cx="0" cy="0"/>
        </a:xfrm>
      </p:grpSpPr>
      <p:sp>
        <p:nvSpPr>
          <p:cNvPr id="185" name="Shape 185"/>
          <p:cNvSpPr>
            <a:spLocks noGrp="1"/>
          </p:cNvSpPr>
          <p:nvPr>
            <p:ph type="pic" idx="2"/>
          </p:nvPr>
        </p:nvSpPr>
        <p:spPr>
          <a:xfrm>
            <a:off x="4578350" y="1600200"/>
            <a:ext cx="4108450" cy="4525959"/>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6" name="Shape 18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87" name="Shape 187"/>
          <p:cNvSpPr txBox="1">
            <a:spLocks noGrp="1"/>
          </p:cNvSpPr>
          <p:nvPr>
            <p:ph type="body" idx="1"/>
          </p:nvPr>
        </p:nvSpPr>
        <p:spPr>
          <a:xfrm>
            <a:off x="457200" y="1600200"/>
            <a:ext cx="4038597"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Shape 188"/>
          <p:cNvSpPr txBox="1">
            <a:spLocks noGrp="1"/>
          </p:cNvSpPr>
          <p:nvPr>
            <p:ph type="body" idx="3"/>
          </p:nvPr>
        </p:nvSpPr>
        <p:spPr>
          <a:xfrm>
            <a:off x="4578350" y="5646676"/>
            <a:ext cx="41084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9" name="Shape 189"/>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190" name="Shape 190"/>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191" name="Shape 191"/>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192" name="Shape 192"/>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193"/>
        <p:cNvGrpSpPr/>
        <p:nvPr/>
      </p:nvGrpSpPr>
      <p:grpSpPr>
        <a:xfrm>
          <a:off x="0" y="0"/>
          <a:ext cx="0" cy="0"/>
          <a:chOff x="0" y="0"/>
          <a:chExt cx="0" cy="0"/>
        </a:xfrm>
      </p:grpSpPr>
      <p:sp>
        <p:nvSpPr>
          <p:cNvPr id="194" name="Shape 194"/>
          <p:cNvSpPr>
            <a:spLocks noGrp="1"/>
          </p:cNvSpPr>
          <p:nvPr>
            <p:ph type="pic" idx="2"/>
          </p:nvPr>
        </p:nvSpPr>
        <p:spPr>
          <a:xfrm>
            <a:off x="4578350" y="3892046"/>
            <a:ext cx="4108450" cy="2234115"/>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5" name="Shape 195"/>
          <p:cNvSpPr>
            <a:spLocks noGrp="1"/>
          </p:cNvSpPr>
          <p:nvPr>
            <p:ph type="pic" idx="3"/>
          </p:nvPr>
        </p:nvSpPr>
        <p:spPr>
          <a:xfrm>
            <a:off x="4578350" y="1600200"/>
            <a:ext cx="4108450" cy="2234115"/>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6" name="Shape 19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97" name="Shape 197"/>
          <p:cNvSpPr txBox="1">
            <a:spLocks noGrp="1"/>
          </p:cNvSpPr>
          <p:nvPr>
            <p:ph type="body" idx="1"/>
          </p:nvPr>
        </p:nvSpPr>
        <p:spPr>
          <a:xfrm>
            <a:off x="457200" y="1600200"/>
            <a:ext cx="4038597" cy="4525963"/>
          </a:xfrm>
          <a:prstGeom prst="rect">
            <a:avLst/>
          </a:prstGeom>
          <a:noFill/>
          <a:ln>
            <a:noFill/>
          </a:ln>
        </p:spPr>
        <p:txBody>
          <a:bodyPr lIns="91425" tIns="91425" rIns="91425" bIns="91425" anchor="t" anchorCtr="0"/>
          <a:lstStyle>
            <a:lvl1pPr marL="342900" marR="0" lvl="0" indent="4191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3683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Shape 198"/>
          <p:cNvSpPr txBox="1">
            <a:spLocks noGrp="1"/>
          </p:cNvSpPr>
          <p:nvPr>
            <p:ph type="body" idx="4"/>
          </p:nvPr>
        </p:nvSpPr>
        <p:spPr>
          <a:xfrm>
            <a:off x="4578350" y="5646676"/>
            <a:ext cx="41084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9" name="Shape 199"/>
          <p:cNvSpPr txBox="1">
            <a:spLocks noGrp="1"/>
          </p:cNvSpPr>
          <p:nvPr>
            <p:ph type="body" idx="5"/>
          </p:nvPr>
        </p:nvSpPr>
        <p:spPr>
          <a:xfrm>
            <a:off x="4578350" y="3354830"/>
            <a:ext cx="41084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0" name="Shape 200"/>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01" name="Shape 201"/>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02" name="Shape 202"/>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03" name="Shape 203"/>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Four Images">
    <p:spTree>
      <p:nvGrpSpPr>
        <p:cNvPr id="1" name="Shape 204"/>
        <p:cNvGrpSpPr/>
        <p:nvPr/>
      </p:nvGrpSpPr>
      <p:grpSpPr>
        <a:xfrm>
          <a:off x="0" y="0"/>
          <a:ext cx="0" cy="0"/>
          <a:chOff x="0" y="0"/>
          <a:chExt cx="0" cy="0"/>
        </a:xfrm>
      </p:grpSpPr>
      <p:sp>
        <p:nvSpPr>
          <p:cNvPr id="205" name="Shape 205"/>
          <p:cNvSpPr>
            <a:spLocks noGrp="1"/>
          </p:cNvSpPr>
          <p:nvPr>
            <p:ph type="pic" idx="2"/>
          </p:nvPr>
        </p:nvSpPr>
        <p:spPr>
          <a:xfrm>
            <a:off x="4616450" y="3892046"/>
            <a:ext cx="4070350" cy="2234117"/>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6" name="Shape 206"/>
          <p:cNvSpPr>
            <a:spLocks noGrp="1"/>
          </p:cNvSpPr>
          <p:nvPr>
            <p:ph type="pic" idx="3"/>
          </p:nvPr>
        </p:nvSpPr>
        <p:spPr>
          <a:xfrm>
            <a:off x="4616450" y="1600200"/>
            <a:ext cx="4070350" cy="2234117"/>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7" name="Shape 207"/>
          <p:cNvSpPr>
            <a:spLocks noGrp="1"/>
          </p:cNvSpPr>
          <p:nvPr>
            <p:ph type="pic" idx="4"/>
          </p:nvPr>
        </p:nvSpPr>
        <p:spPr>
          <a:xfrm>
            <a:off x="457197" y="1600200"/>
            <a:ext cx="4070350" cy="2234117"/>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8" name="Shape 208"/>
          <p:cNvSpPr>
            <a:spLocks noGrp="1"/>
          </p:cNvSpPr>
          <p:nvPr>
            <p:ph type="pic" idx="5"/>
          </p:nvPr>
        </p:nvSpPr>
        <p:spPr>
          <a:xfrm>
            <a:off x="460372" y="3892046"/>
            <a:ext cx="4070350" cy="2234117"/>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9" name="Shape 20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10" name="Shape 210"/>
          <p:cNvSpPr txBox="1">
            <a:spLocks noGrp="1"/>
          </p:cNvSpPr>
          <p:nvPr>
            <p:ph type="body" idx="1"/>
          </p:nvPr>
        </p:nvSpPr>
        <p:spPr>
          <a:xfrm>
            <a:off x="4616450" y="5646676"/>
            <a:ext cx="40703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1" name="Shape 211"/>
          <p:cNvSpPr txBox="1">
            <a:spLocks noGrp="1"/>
          </p:cNvSpPr>
          <p:nvPr>
            <p:ph type="body" idx="6"/>
          </p:nvPr>
        </p:nvSpPr>
        <p:spPr>
          <a:xfrm>
            <a:off x="457197" y="5646676"/>
            <a:ext cx="4073524"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2" name="Shape 212"/>
          <p:cNvSpPr txBox="1">
            <a:spLocks noGrp="1"/>
          </p:cNvSpPr>
          <p:nvPr>
            <p:ph type="body" idx="7"/>
          </p:nvPr>
        </p:nvSpPr>
        <p:spPr>
          <a:xfrm>
            <a:off x="4616450" y="3354830"/>
            <a:ext cx="4070350"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3" name="Shape 213"/>
          <p:cNvSpPr txBox="1">
            <a:spLocks noGrp="1"/>
          </p:cNvSpPr>
          <p:nvPr>
            <p:ph type="body" idx="8"/>
          </p:nvPr>
        </p:nvSpPr>
        <p:spPr>
          <a:xfrm>
            <a:off x="454022" y="3354830"/>
            <a:ext cx="4073524" cy="479485"/>
          </a:xfrm>
          <a:prstGeom prst="rect">
            <a:avLst/>
          </a:prstGeom>
          <a:solidFill>
            <a:srgbClr val="FFFFFF">
              <a:alpha val="47058"/>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349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4" name="Shape 214"/>
          <p:cNvSpPr/>
          <p:nvPr/>
        </p:nvSpPr>
        <p:spPr>
          <a:xfrm>
            <a:off x="0" y="6330471"/>
            <a:ext cx="9153069" cy="540225"/>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15" name="Shape 215"/>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16" name="Shape 216"/>
          <p:cNvPicPr preferRelativeResize="0"/>
          <p:nvPr/>
        </p:nvPicPr>
        <p:blipFill rotWithShape="1">
          <a:blip r:embed="rId2">
            <a:alphaModFix/>
          </a:blip>
          <a:srcRect/>
          <a:stretch/>
        </p:blipFill>
        <p:spPr>
          <a:xfrm>
            <a:off x="75409" y="6436275"/>
            <a:ext cx="5476304" cy="338159"/>
          </a:xfrm>
          <a:prstGeom prst="rect">
            <a:avLst/>
          </a:prstGeom>
          <a:noFill/>
          <a:ln>
            <a:noFill/>
          </a:ln>
        </p:spPr>
      </p:pic>
      <p:sp>
        <p:nvSpPr>
          <p:cNvPr id="217" name="Shape 217"/>
          <p:cNvSpPr/>
          <p:nvPr/>
        </p:nvSpPr>
        <p:spPr>
          <a:xfrm>
            <a:off x="3542585" y="6519775"/>
            <a:ext cx="1906868" cy="17558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Slide SAP and ATC">
    <p:spTree>
      <p:nvGrpSpPr>
        <p:cNvPr id="1" name="Shape 221"/>
        <p:cNvGrpSpPr/>
        <p:nvPr/>
      </p:nvGrpSpPr>
      <p:grpSpPr>
        <a:xfrm>
          <a:off x="0" y="0"/>
          <a:ext cx="0" cy="0"/>
          <a:chOff x="0" y="0"/>
          <a:chExt cx="0" cy="0"/>
        </a:xfrm>
      </p:grpSpPr>
      <p:pic>
        <p:nvPicPr>
          <p:cNvPr id="222" name="Shape 222"/>
          <p:cNvPicPr preferRelativeResize="0"/>
          <p:nvPr/>
        </p:nvPicPr>
        <p:blipFill rotWithShape="1">
          <a:blip r:embed="rId2">
            <a:alphaModFix/>
          </a:blip>
          <a:srcRect/>
          <a:stretch/>
        </p:blipFill>
        <p:spPr>
          <a:xfrm>
            <a:off x="219314" y="225990"/>
            <a:ext cx="1640400" cy="807899"/>
          </a:xfrm>
          <a:prstGeom prst="rect">
            <a:avLst/>
          </a:prstGeom>
          <a:noFill/>
          <a:ln>
            <a:noFill/>
          </a:ln>
        </p:spPr>
      </p:pic>
      <p:pic>
        <p:nvPicPr>
          <p:cNvPr id="223" name="Shape 223"/>
          <p:cNvPicPr preferRelativeResize="0"/>
          <p:nvPr/>
        </p:nvPicPr>
        <p:blipFill rotWithShape="1">
          <a:blip r:embed="rId3">
            <a:alphaModFix/>
          </a:blip>
          <a:srcRect/>
          <a:stretch/>
        </p:blipFill>
        <p:spPr>
          <a:xfrm>
            <a:off x="0" y="1848733"/>
            <a:ext cx="9144000" cy="3167700"/>
          </a:xfrm>
          <a:prstGeom prst="rect">
            <a:avLst/>
          </a:prstGeom>
          <a:noFill/>
          <a:ln>
            <a:noFill/>
          </a:ln>
        </p:spPr>
      </p:pic>
      <p:sp>
        <p:nvSpPr>
          <p:cNvPr id="224" name="Shape 224"/>
          <p:cNvSpPr txBox="1">
            <a:spLocks noGrp="1"/>
          </p:cNvSpPr>
          <p:nvPr>
            <p:ph type="ctrTitle"/>
          </p:nvPr>
        </p:nvSpPr>
        <p:spPr>
          <a:xfrm>
            <a:off x="219314" y="2362433"/>
            <a:ext cx="8785800" cy="1470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25" name="Shape 225"/>
          <p:cNvSpPr txBox="1">
            <a:spLocks noGrp="1"/>
          </p:cNvSpPr>
          <p:nvPr>
            <p:ph type="subTitle" idx="1"/>
          </p:nvPr>
        </p:nvSpPr>
        <p:spPr>
          <a:xfrm>
            <a:off x="219312" y="3835562"/>
            <a:ext cx="8785800" cy="792300"/>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6" name="Shape 226"/>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pic>
        <p:nvPicPr>
          <p:cNvPr id="227" name="Shape 227"/>
          <p:cNvPicPr preferRelativeResize="0"/>
          <p:nvPr/>
        </p:nvPicPr>
        <p:blipFill rotWithShape="1">
          <a:blip r:embed="rId4">
            <a:alphaModFix/>
          </a:blip>
          <a:srcRect/>
          <a:stretch/>
        </p:blipFill>
        <p:spPr>
          <a:xfrm>
            <a:off x="5353921" y="283558"/>
            <a:ext cx="3651300" cy="7505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30" name="Shape 23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1" name="Shape 231"/>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32" name="Shape 23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33" name="Shape 233"/>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234" name="Shape 234"/>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235"/>
        <p:cNvGrpSpPr/>
        <p:nvPr/>
      </p:nvGrpSpPr>
      <p:grpSpPr>
        <a:xfrm>
          <a:off x="0" y="0"/>
          <a:ext cx="0" cy="0"/>
          <a:chOff x="0" y="0"/>
          <a:chExt cx="0" cy="0"/>
        </a:xfrm>
      </p:grpSpPr>
      <p:sp>
        <p:nvSpPr>
          <p:cNvPr id="236" name="Shape 236"/>
          <p:cNvSpPr/>
          <p:nvPr/>
        </p:nvSpPr>
        <p:spPr>
          <a:xfrm>
            <a:off x="0" y="0"/>
            <a:ext cx="9144000" cy="6858000"/>
          </a:xfrm>
          <a:prstGeom prst="rect">
            <a:avLst/>
          </a:prstGeom>
          <a:solidFill>
            <a:srgbClr val="2B9650"/>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37" name="Shape 237"/>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38" name="Shape 238"/>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39" name="Shape 239"/>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40" name="Shape 240"/>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41" name="Shape 241"/>
          <p:cNvSpPr txBox="1">
            <a:spLocks noGrp="1"/>
          </p:cNvSpPr>
          <p:nvPr>
            <p:ph type="title"/>
          </p:nvPr>
        </p:nvSpPr>
        <p:spPr>
          <a:xfrm>
            <a:off x="216562" y="2829675"/>
            <a:ext cx="8620500" cy="868500"/>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44" name="Shape 244"/>
          <p:cNvSpPr txBox="1">
            <a:spLocks noGrp="1"/>
          </p:cNvSpPr>
          <p:nvPr>
            <p:ph type="body" idx="1"/>
          </p:nvPr>
        </p:nvSpPr>
        <p:spPr>
          <a:xfrm>
            <a:off x="457200" y="1600200"/>
            <a:ext cx="4038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Shape 245"/>
          <p:cNvSpPr txBox="1">
            <a:spLocks noGrp="1"/>
          </p:cNvSpPr>
          <p:nvPr>
            <p:ph type="body" idx="2"/>
          </p:nvPr>
        </p:nvSpPr>
        <p:spPr>
          <a:xfrm>
            <a:off x="4648200" y="1600200"/>
            <a:ext cx="4038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Shape 246"/>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47" name="Shape 24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48" name="Shape 248"/>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249" name="Shape 249"/>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250"/>
        <p:cNvGrpSpPr/>
        <p:nvPr/>
      </p:nvGrpSpPr>
      <p:grpSpPr>
        <a:xfrm>
          <a:off x="0" y="0"/>
          <a:ext cx="0" cy="0"/>
          <a:chOff x="0" y="0"/>
          <a:chExt cx="0" cy="0"/>
        </a:xfrm>
      </p:grpSpPr>
      <p:sp>
        <p:nvSpPr>
          <p:cNvPr id="251" name="Shape 251"/>
          <p:cNvSpPr/>
          <p:nvPr/>
        </p:nvSpPr>
        <p:spPr>
          <a:xfrm>
            <a:off x="0" y="0"/>
            <a:ext cx="9144000" cy="6858000"/>
          </a:xfrm>
          <a:prstGeom prst="rect">
            <a:avLst/>
          </a:prstGeom>
          <a:solidFill>
            <a:srgbClr val="A9B0AC"/>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52" name="Shape 252"/>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53" name="Shape 253"/>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54" name="Shape 254"/>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55" name="Shape 255"/>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56" name="Shape 256"/>
          <p:cNvSpPr txBox="1">
            <a:spLocks noGrp="1"/>
          </p:cNvSpPr>
          <p:nvPr>
            <p:ph type="title"/>
          </p:nvPr>
        </p:nvSpPr>
        <p:spPr>
          <a:xfrm>
            <a:off x="216562" y="2829675"/>
            <a:ext cx="8620500" cy="868500"/>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End Slide">
    <p:spTree>
      <p:nvGrpSpPr>
        <p:cNvPr id="1" name="Shape 257"/>
        <p:cNvGrpSpPr/>
        <p:nvPr/>
      </p:nvGrpSpPr>
      <p:grpSpPr>
        <a:xfrm>
          <a:off x="0" y="0"/>
          <a:ext cx="0" cy="0"/>
          <a:chOff x="0" y="0"/>
          <a:chExt cx="0" cy="0"/>
        </a:xfrm>
      </p:grpSpPr>
      <p:pic>
        <p:nvPicPr>
          <p:cNvPr id="258" name="Shape 25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59" name="Shape 259"/>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60" name="Shape 260"/>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61" name="Shape 261"/>
          <p:cNvSpPr txBox="1"/>
          <p:nvPr/>
        </p:nvSpPr>
        <p:spPr>
          <a:xfrm>
            <a:off x="216562" y="2852946"/>
            <a:ext cx="8620500" cy="876900"/>
          </a:xfrm>
          <a:prstGeom prst="rect">
            <a:avLst/>
          </a:prstGeom>
          <a:solidFill>
            <a:srgbClr val="FFFFFF">
              <a:alpha val="80000"/>
            </a:srgbClr>
          </a:solid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rgbClr val="23593E"/>
              </a:solidFill>
              <a:latin typeface="Allerta"/>
              <a:ea typeface="Allerta"/>
              <a:cs typeface="Allerta"/>
              <a:sym typeface="Allerta"/>
            </a:endParaRPr>
          </a:p>
        </p:txBody>
      </p:sp>
      <p:pic>
        <p:nvPicPr>
          <p:cNvPr id="262" name="Shape 262"/>
          <p:cNvPicPr preferRelativeResize="0"/>
          <p:nvPr/>
        </p:nvPicPr>
        <p:blipFill rotWithShape="1">
          <a:blip r:embed="rId3">
            <a:alphaModFix/>
          </a:blip>
          <a:srcRect/>
          <a:stretch/>
        </p:blipFill>
        <p:spPr>
          <a:xfrm>
            <a:off x="219314" y="225990"/>
            <a:ext cx="1640400" cy="807899"/>
          </a:xfrm>
          <a:prstGeom prst="rect">
            <a:avLst/>
          </a:prstGeom>
          <a:noFill/>
          <a:ln>
            <a:noFill/>
          </a:ln>
        </p:spPr>
      </p:pic>
      <p:sp>
        <p:nvSpPr>
          <p:cNvPr id="263" name="Shape 263"/>
          <p:cNvSpPr txBox="1">
            <a:spLocks noGrp="1"/>
          </p:cNvSpPr>
          <p:nvPr>
            <p:ph type="title"/>
          </p:nvPr>
        </p:nvSpPr>
        <p:spPr>
          <a:xfrm>
            <a:off x="219314" y="2852946"/>
            <a:ext cx="8617800" cy="8769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chemeClr val="dk1"/>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wo Images">
    <p:spTree>
      <p:nvGrpSpPr>
        <p:cNvPr id="1" name="Shape 264"/>
        <p:cNvGrpSpPr/>
        <p:nvPr/>
      </p:nvGrpSpPr>
      <p:grpSpPr>
        <a:xfrm>
          <a:off x="0" y="0"/>
          <a:ext cx="0" cy="0"/>
          <a:chOff x="0" y="0"/>
          <a:chExt cx="0" cy="0"/>
        </a:xfrm>
      </p:grpSpPr>
      <p:sp>
        <p:nvSpPr>
          <p:cNvPr id="265" name="Shape 265"/>
          <p:cNvSpPr>
            <a:spLocks noGrp="1"/>
          </p:cNvSpPr>
          <p:nvPr>
            <p:ph type="pic" idx="2"/>
          </p:nvPr>
        </p:nvSpPr>
        <p:spPr>
          <a:xfrm>
            <a:off x="4616450" y="1600200"/>
            <a:ext cx="4070400" cy="4526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6" name="Shape 26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67" name="Shape 267"/>
          <p:cNvSpPr txBox="1">
            <a:spLocks noGrp="1"/>
          </p:cNvSpPr>
          <p:nvPr>
            <p:ph type="body" idx="1"/>
          </p:nvPr>
        </p:nvSpPr>
        <p:spPr>
          <a:xfrm>
            <a:off x="4616450" y="5646676"/>
            <a:ext cx="4070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8" name="Shape 268"/>
          <p:cNvSpPr>
            <a:spLocks noGrp="1"/>
          </p:cNvSpPr>
          <p:nvPr>
            <p:ph type="pic" idx="3"/>
          </p:nvPr>
        </p:nvSpPr>
        <p:spPr>
          <a:xfrm>
            <a:off x="457199" y="1600200"/>
            <a:ext cx="4073400" cy="4526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9" name="Shape 269"/>
          <p:cNvSpPr txBox="1">
            <a:spLocks noGrp="1"/>
          </p:cNvSpPr>
          <p:nvPr>
            <p:ph type="body" idx="4"/>
          </p:nvPr>
        </p:nvSpPr>
        <p:spPr>
          <a:xfrm>
            <a:off x="457197" y="5646676"/>
            <a:ext cx="4073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0" name="Shape 270"/>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71" name="Shape 27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272" name="Shape 272"/>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273" name="Shape 273"/>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Slide SAP and ATC 2">
    <p:spTree>
      <p:nvGrpSpPr>
        <p:cNvPr id="1" name="Shape 274"/>
        <p:cNvGrpSpPr/>
        <p:nvPr/>
      </p:nvGrpSpPr>
      <p:grpSpPr>
        <a:xfrm>
          <a:off x="0" y="0"/>
          <a:ext cx="0" cy="0"/>
          <a:chOff x="0" y="0"/>
          <a:chExt cx="0" cy="0"/>
        </a:xfrm>
      </p:grpSpPr>
      <p:pic>
        <p:nvPicPr>
          <p:cNvPr id="275" name="Shape 275"/>
          <p:cNvPicPr preferRelativeResize="0"/>
          <p:nvPr/>
        </p:nvPicPr>
        <p:blipFill rotWithShape="1">
          <a:blip r:embed="rId2">
            <a:alphaModFix/>
          </a:blip>
          <a:srcRect/>
          <a:stretch/>
        </p:blipFill>
        <p:spPr>
          <a:xfrm>
            <a:off x="0" y="1874133"/>
            <a:ext cx="9144000" cy="3131400"/>
          </a:xfrm>
          <a:prstGeom prst="rect">
            <a:avLst/>
          </a:prstGeom>
          <a:noFill/>
          <a:ln>
            <a:noFill/>
          </a:ln>
        </p:spPr>
      </p:pic>
      <p:sp>
        <p:nvSpPr>
          <p:cNvPr id="276" name="Shape 276"/>
          <p:cNvSpPr txBox="1">
            <a:spLocks noGrp="1"/>
          </p:cNvSpPr>
          <p:nvPr>
            <p:ph type="ctrTitle"/>
          </p:nvPr>
        </p:nvSpPr>
        <p:spPr>
          <a:xfrm>
            <a:off x="3507950" y="2362433"/>
            <a:ext cx="5497200" cy="1470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77" name="Shape 277"/>
          <p:cNvSpPr txBox="1">
            <a:spLocks noGrp="1"/>
          </p:cNvSpPr>
          <p:nvPr>
            <p:ph type="subTitle" idx="1"/>
          </p:nvPr>
        </p:nvSpPr>
        <p:spPr>
          <a:xfrm>
            <a:off x="3507948" y="3835562"/>
            <a:ext cx="5497199" cy="792300"/>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8" name="Shape 278"/>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79" name="Shape 279"/>
          <p:cNvSpPr>
            <a:spLocks noGrp="1"/>
          </p:cNvSpPr>
          <p:nvPr>
            <p:ph type="pic" idx="2"/>
          </p:nvPr>
        </p:nvSpPr>
        <p:spPr>
          <a:xfrm>
            <a:off x="0" y="1857374"/>
            <a:ext cx="3349500" cy="31590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80" name="Shape 280"/>
          <p:cNvPicPr preferRelativeResize="0"/>
          <p:nvPr/>
        </p:nvPicPr>
        <p:blipFill rotWithShape="1">
          <a:blip r:embed="rId3">
            <a:alphaModFix/>
          </a:blip>
          <a:srcRect/>
          <a:stretch/>
        </p:blipFill>
        <p:spPr>
          <a:xfrm>
            <a:off x="219314" y="225990"/>
            <a:ext cx="1640400" cy="807899"/>
          </a:xfrm>
          <a:prstGeom prst="rect">
            <a:avLst/>
          </a:prstGeom>
          <a:noFill/>
          <a:ln>
            <a:noFill/>
          </a:ln>
        </p:spPr>
      </p:pic>
      <p:pic>
        <p:nvPicPr>
          <p:cNvPr id="281" name="Shape 281"/>
          <p:cNvPicPr preferRelativeResize="0"/>
          <p:nvPr/>
        </p:nvPicPr>
        <p:blipFill rotWithShape="1">
          <a:blip r:embed="rId4">
            <a:alphaModFix/>
          </a:blip>
          <a:srcRect/>
          <a:stretch/>
        </p:blipFill>
        <p:spPr>
          <a:xfrm>
            <a:off x="5353921" y="283558"/>
            <a:ext cx="3651300" cy="7505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Slide SAP only">
    <p:spTree>
      <p:nvGrpSpPr>
        <p:cNvPr id="1" name="Shape 282"/>
        <p:cNvGrpSpPr/>
        <p:nvPr/>
      </p:nvGrpSpPr>
      <p:grpSpPr>
        <a:xfrm>
          <a:off x="0" y="0"/>
          <a:ext cx="0" cy="0"/>
          <a:chOff x="0" y="0"/>
          <a:chExt cx="0" cy="0"/>
        </a:xfrm>
      </p:grpSpPr>
      <p:pic>
        <p:nvPicPr>
          <p:cNvPr id="283" name="Shape 283"/>
          <p:cNvPicPr preferRelativeResize="0"/>
          <p:nvPr/>
        </p:nvPicPr>
        <p:blipFill rotWithShape="1">
          <a:blip r:embed="rId2">
            <a:alphaModFix/>
          </a:blip>
          <a:srcRect/>
          <a:stretch/>
        </p:blipFill>
        <p:spPr>
          <a:xfrm>
            <a:off x="0" y="1874133"/>
            <a:ext cx="9144000" cy="3131400"/>
          </a:xfrm>
          <a:prstGeom prst="rect">
            <a:avLst/>
          </a:prstGeom>
          <a:noFill/>
          <a:ln>
            <a:noFill/>
          </a:ln>
        </p:spPr>
      </p:pic>
      <p:pic>
        <p:nvPicPr>
          <p:cNvPr id="284" name="Shape 284"/>
          <p:cNvPicPr preferRelativeResize="0"/>
          <p:nvPr/>
        </p:nvPicPr>
        <p:blipFill rotWithShape="1">
          <a:blip r:embed="rId3">
            <a:alphaModFix/>
          </a:blip>
          <a:srcRect/>
          <a:stretch/>
        </p:blipFill>
        <p:spPr>
          <a:xfrm>
            <a:off x="219314" y="225990"/>
            <a:ext cx="1640400" cy="807899"/>
          </a:xfrm>
          <a:prstGeom prst="rect">
            <a:avLst/>
          </a:prstGeom>
          <a:noFill/>
          <a:ln>
            <a:noFill/>
          </a:ln>
        </p:spPr>
      </p:pic>
      <p:sp>
        <p:nvSpPr>
          <p:cNvPr id="285" name="Shape 285"/>
          <p:cNvSpPr txBox="1">
            <a:spLocks noGrp="1"/>
          </p:cNvSpPr>
          <p:nvPr>
            <p:ph type="ctrTitle"/>
          </p:nvPr>
        </p:nvSpPr>
        <p:spPr>
          <a:xfrm>
            <a:off x="219314" y="2362433"/>
            <a:ext cx="8785800" cy="1470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86" name="Shape 286"/>
          <p:cNvSpPr txBox="1">
            <a:spLocks noGrp="1"/>
          </p:cNvSpPr>
          <p:nvPr>
            <p:ph type="subTitle" idx="1"/>
          </p:nvPr>
        </p:nvSpPr>
        <p:spPr>
          <a:xfrm>
            <a:off x="219312" y="3835562"/>
            <a:ext cx="8785800" cy="792300"/>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287" name="Shape 287"/>
          <p:cNvPicPr preferRelativeResize="0"/>
          <p:nvPr/>
        </p:nvPicPr>
        <p:blipFill rotWithShape="1">
          <a:blip r:embed="rId4">
            <a:alphaModFix/>
          </a:blip>
          <a:srcRect/>
          <a:stretch/>
        </p:blipFill>
        <p:spPr>
          <a:xfrm>
            <a:off x="172081" y="6518032"/>
            <a:ext cx="1862700" cy="150600"/>
          </a:xfrm>
          <a:prstGeom prst="rect">
            <a:avLst/>
          </a:prstGeom>
          <a:noFill/>
          <a:ln>
            <a:noFill/>
          </a:ln>
        </p:spPr>
      </p:pic>
      <p:sp>
        <p:nvSpPr>
          <p:cNvPr id="288" name="Shape 288"/>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289"/>
        <p:cNvGrpSpPr/>
        <p:nvPr/>
      </p:nvGrpSpPr>
      <p:grpSpPr>
        <a:xfrm>
          <a:off x="0" y="0"/>
          <a:ext cx="0" cy="0"/>
          <a:chOff x="0" y="0"/>
          <a:chExt cx="0" cy="0"/>
        </a:xfrm>
      </p:grpSpPr>
      <p:pic>
        <p:nvPicPr>
          <p:cNvPr id="290" name="Shape 290"/>
          <p:cNvPicPr preferRelativeResize="0"/>
          <p:nvPr/>
        </p:nvPicPr>
        <p:blipFill rotWithShape="1">
          <a:blip r:embed="rId2">
            <a:alphaModFix/>
          </a:blip>
          <a:srcRect/>
          <a:stretch/>
        </p:blipFill>
        <p:spPr>
          <a:xfrm>
            <a:off x="0" y="1874133"/>
            <a:ext cx="9144000" cy="3131400"/>
          </a:xfrm>
          <a:prstGeom prst="rect">
            <a:avLst/>
          </a:prstGeom>
          <a:noFill/>
          <a:ln>
            <a:noFill/>
          </a:ln>
        </p:spPr>
      </p:pic>
      <p:pic>
        <p:nvPicPr>
          <p:cNvPr id="291" name="Shape 291"/>
          <p:cNvPicPr preferRelativeResize="0"/>
          <p:nvPr/>
        </p:nvPicPr>
        <p:blipFill rotWithShape="1">
          <a:blip r:embed="rId3">
            <a:alphaModFix/>
          </a:blip>
          <a:srcRect/>
          <a:stretch/>
        </p:blipFill>
        <p:spPr>
          <a:xfrm>
            <a:off x="219314" y="225990"/>
            <a:ext cx="1640400" cy="807899"/>
          </a:xfrm>
          <a:prstGeom prst="rect">
            <a:avLst/>
          </a:prstGeom>
          <a:noFill/>
          <a:ln>
            <a:noFill/>
          </a:ln>
        </p:spPr>
      </p:pic>
      <p:sp>
        <p:nvSpPr>
          <p:cNvPr id="292" name="Shape 292"/>
          <p:cNvSpPr txBox="1">
            <a:spLocks noGrp="1"/>
          </p:cNvSpPr>
          <p:nvPr>
            <p:ph type="ctrTitle"/>
          </p:nvPr>
        </p:nvSpPr>
        <p:spPr>
          <a:xfrm>
            <a:off x="219314" y="2362433"/>
            <a:ext cx="8785800" cy="1470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32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93" name="Shape 293"/>
          <p:cNvSpPr txBox="1">
            <a:spLocks noGrp="1"/>
          </p:cNvSpPr>
          <p:nvPr>
            <p:ph type="subTitle" idx="1"/>
          </p:nvPr>
        </p:nvSpPr>
        <p:spPr>
          <a:xfrm>
            <a:off x="219312" y="3835562"/>
            <a:ext cx="8785800" cy="792300"/>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rgbClr val="24593B"/>
              </a:buClr>
              <a:buFont typeface="Arial"/>
              <a:buNone/>
              <a:defRPr sz="2400" b="0" i="0" u="none" strike="noStrike" cap="none">
                <a:solidFill>
                  <a:srgbClr val="24593B"/>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294" name="Shape 294"/>
          <p:cNvPicPr preferRelativeResize="0"/>
          <p:nvPr/>
        </p:nvPicPr>
        <p:blipFill rotWithShape="1">
          <a:blip r:embed="rId4">
            <a:alphaModFix/>
          </a:blip>
          <a:srcRect/>
          <a:stretch/>
        </p:blipFill>
        <p:spPr>
          <a:xfrm>
            <a:off x="172081" y="6518032"/>
            <a:ext cx="1862700" cy="150600"/>
          </a:xfrm>
          <a:prstGeom prst="rect">
            <a:avLst/>
          </a:prstGeom>
          <a:noFill/>
          <a:ln>
            <a:noFill/>
          </a:ln>
        </p:spPr>
      </p:pic>
      <p:sp>
        <p:nvSpPr>
          <p:cNvPr id="295" name="Shape 295"/>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296" name="Shape 296"/>
          <p:cNvSpPr>
            <a:spLocks noGrp="1"/>
          </p:cNvSpPr>
          <p:nvPr>
            <p:ph type="pic" idx="2"/>
          </p:nvPr>
        </p:nvSpPr>
        <p:spPr>
          <a:xfrm>
            <a:off x="7117557" y="225425"/>
            <a:ext cx="1650900" cy="8079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lide ATC only">
    <p:spTree>
      <p:nvGrpSpPr>
        <p:cNvPr id="1" name="Shape 297"/>
        <p:cNvGrpSpPr/>
        <p:nvPr/>
      </p:nvGrpSpPr>
      <p:grpSpPr>
        <a:xfrm>
          <a:off x="0" y="0"/>
          <a:ext cx="0" cy="0"/>
          <a:chOff x="0" y="0"/>
          <a:chExt cx="0" cy="0"/>
        </a:xfrm>
      </p:grpSpPr>
      <p:pic>
        <p:nvPicPr>
          <p:cNvPr id="298" name="Shape 298"/>
          <p:cNvPicPr preferRelativeResize="0"/>
          <p:nvPr/>
        </p:nvPicPr>
        <p:blipFill rotWithShape="1">
          <a:blip r:embed="rId2">
            <a:alphaModFix/>
          </a:blip>
          <a:srcRect/>
          <a:stretch/>
        </p:blipFill>
        <p:spPr>
          <a:xfrm>
            <a:off x="0" y="0"/>
            <a:ext cx="9144000" cy="4923000"/>
          </a:xfrm>
          <a:prstGeom prst="rect">
            <a:avLst/>
          </a:prstGeom>
          <a:noFill/>
          <a:ln>
            <a:noFill/>
          </a:ln>
        </p:spPr>
      </p:pic>
      <p:pic>
        <p:nvPicPr>
          <p:cNvPr id="299" name="Shape 299"/>
          <p:cNvPicPr preferRelativeResize="0"/>
          <p:nvPr/>
        </p:nvPicPr>
        <p:blipFill rotWithShape="1">
          <a:blip r:embed="rId3">
            <a:alphaModFix/>
          </a:blip>
          <a:srcRect/>
          <a:stretch/>
        </p:blipFill>
        <p:spPr>
          <a:xfrm>
            <a:off x="0" y="4861542"/>
            <a:ext cx="9144000" cy="1996500"/>
          </a:xfrm>
          <a:prstGeom prst="rect">
            <a:avLst/>
          </a:prstGeom>
          <a:noFill/>
          <a:ln>
            <a:noFill/>
          </a:ln>
        </p:spPr>
      </p:pic>
      <p:sp>
        <p:nvSpPr>
          <p:cNvPr id="300" name="Shape 300"/>
          <p:cNvSpPr txBox="1">
            <a:spLocks noGrp="1"/>
          </p:cNvSpPr>
          <p:nvPr>
            <p:ph type="ctrTitle"/>
          </p:nvPr>
        </p:nvSpPr>
        <p:spPr>
          <a:xfrm>
            <a:off x="237692" y="4861542"/>
            <a:ext cx="8684100" cy="942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FFFF"/>
              </a:buClr>
              <a:buFont typeface="Allerta"/>
              <a:buNone/>
              <a:defRPr sz="2800" b="0" i="0" u="none" strike="noStrike" cap="none">
                <a:solidFill>
                  <a:srgbClr val="FFFFFF"/>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01" name="Shape 301"/>
          <p:cNvSpPr txBox="1">
            <a:spLocks noGrp="1"/>
          </p:cNvSpPr>
          <p:nvPr>
            <p:ph type="subTitle" idx="1"/>
          </p:nvPr>
        </p:nvSpPr>
        <p:spPr>
          <a:xfrm>
            <a:off x="237692" y="5804044"/>
            <a:ext cx="5497200" cy="792300"/>
          </a:xfrm>
          <a:prstGeom prst="rect">
            <a:avLst/>
          </a:prstGeom>
          <a:noFill/>
          <a:ln>
            <a:noFill/>
          </a:ln>
        </p:spPr>
        <p:txBody>
          <a:bodyPr lIns="91425" tIns="91425" rIns="91425" bIns="91425" anchor="t" anchorCtr="0"/>
          <a:lstStyle>
            <a:lvl1pPr marL="0" marR="0" lvl="0" indent="0" algn="l" rtl="0">
              <a:lnSpc>
                <a:spcPct val="100000"/>
              </a:lnSpc>
              <a:spcBef>
                <a:spcPts val="480"/>
              </a:spcBef>
              <a:spcAft>
                <a:spcPts val="0"/>
              </a:spcAft>
              <a:buClr>
                <a:schemeClr val="lt1"/>
              </a:buClr>
              <a:buFont typeface="Arial"/>
              <a:buNone/>
              <a:defRPr sz="2400" b="0" i="0" u="none" strike="noStrike" cap="none">
                <a:solidFill>
                  <a:schemeClr val="lt1"/>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302" name="Shape 302"/>
          <p:cNvPicPr preferRelativeResize="0"/>
          <p:nvPr/>
        </p:nvPicPr>
        <p:blipFill rotWithShape="1">
          <a:blip r:embed="rId4">
            <a:alphaModFix/>
          </a:blip>
          <a:srcRect/>
          <a:stretch/>
        </p:blipFill>
        <p:spPr>
          <a:xfrm>
            <a:off x="0" y="329608"/>
            <a:ext cx="3651300" cy="750599"/>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303"/>
        <p:cNvGrpSpPr/>
        <p:nvPr/>
      </p:nvGrpSpPr>
      <p:grpSpPr>
        <a:xfrm>
          <a:off x="0" y="0"/>
          <a:ext cx="0" cy="0"/>
          <a:chOff x="0" y="0"/>
          <a:chExt cx="0" cy="0"/>
        </a:xfrm>
      </p:grpSpPr>
      <p:sp>
        <p:nvSpPr>
          <p:cNvPr id="304" name="Shape 304"/>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05" name="Shape 30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sp>
        <p:nvSpPr>
          <p:cNvPr id="306" name="Shape 306"/>
          <p:cNvSpPr txBox="1">
            <a:spLocks noGrp="1"/>
          </p:cNvSpPr>
          <p:nvPr>
            <p:ph type="title"/>
          </p:nvPr>
        </p:nvSpPr>
        <p:spPr>
          <a:xfrm>
            <a:off x="214312" y="2914650"/>
            <a:ext cx="3675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07" name="Shape 307"/>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8" name="Shape 308"/>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9" name="Shape 309"/>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0" name="Shape 310"/>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1" name="Shape 311"/>
          <p:cNvSpPr txBox="1">
            <a:spLocks noGrp="1"/>
          </p:cNvSpPr>
          <p:nvPr>
            <p:ph type="body" idx="5"/>
          </p:nvPr>
        </p:nvSpPr>
        <p:spPr>
          <a:xfrm>
            <a:off x="4624612" y="2955016"/>
            <a:ext cx="2444699" cy="53969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2" name="Shape 312"/>
          <p:cNvSpPr txBox="1">
            <a:spLocks noGrp="1"/>
          </p:cNvSpPr>
          <p:nvPr>
            <p:ph type="body" idx="6"/>
          </p:nvPr>
        </p:nvSpPr>
        <p:spPr>
          <a:xfrm>
            <a:off x="7209514" y="2955016"/>
            <a:ext cx="1447200" cy="539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3" name="Shape 313"/>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4" name="Shape 314"/>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5" name="Shape 315"/>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6" name="Shape 316"/>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7" name="Shape 317"/>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8" name="Shape 318"/>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319" name="Shape 319"/>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20" name="Shape 320"/>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ntents Page 2">
    <p:spTree>
      <p:nvGrpSpPr>
        <p:cNvPr id="1" name="Shape 321"/>
        <p:cNvGrpSpPr/>
        <p:nvPr/>
      </p:nvGrpSpPr>
      <p:grpSpPr>
        <a:xfrm>
          <a:off x="0" y="0"/>
          <a:ext cx="0" cy="0"/>
          <a:chOff x="0" y="0"/>
          <a:chExt cx="0" cy="0"/>
        </a:xfrm>
      </p:grpSpPr>
      <p:pic>
        <p:nvPicPr>
          <p:cNvPr id="322" name="Shape 322"/>
          <p:cNvPicPr preferRelativeResize="0"/>
          <p:nvPr/>
        </p:nvPicPr>
        <p:blipFill rotWithShape="1">
          <a:blip r:embed="rId2">
            <a:alphaModFix/>
          </a:blip>
          <a:srcRect/>
          <a:stretch/>
        </p:blipFill>
        <p:spPr>
          <a:xfrm>
            <a:off x="-8800" y="0"/>
            <a:ext cx="9152700" cy="6858000"/>
          </a:xfrm>
          <a:prstGeom prst="rect">
            <a:avLst/>
          </a:prstGeom>
          <a:noFill/>
          <a:ln>
            <a:noFill/>
          </a:ln>
        </p:spPr>
      </p:pic>
      <p:sp>
        <p:nvSpPr>
          <p:cNvPr id="323" name="Shape 323"/>
          <p:cNvSpPr/>
          <p:nvPr/>
        </p:nvSpPr>
        <p:spPr>
          <a:xfrm>
            <a:off x="0" y="2120455"/>
            <a:ext cx="9144000" cy="3983100"/>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24" name="Shape 324"/>
          <p:cNvSpPr txBox="1">
            <a:spLocks noGrp="1"/>
          </p:cNvSpPr>
          <p:nvPr>
            <p:ph type="title"/>
          </p:nvPr>
        </p:nvSpPr>
        <p:spPr>
          <a:xfrm>
            <a:off x="214312" y="3629025"/>
            <a:ext cx="3675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25" name="Shape 325"/>
          <p:cNvSpPr txBox="1">
            <a:spLocks noGrp="1"/>
          </p:cNvSpPr>
          <p:nvPr>
            <p:ph type="body" idx="1"/>
          </p:nvPr>
        </p:nvSpPr>
        <p:spPr>
          <a:xfrm>
            <a:off x="4624612" y="2456788"/>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6" name="Shape 326"/>
          <p:cNvSpPr txBox="1">
            <a:spLocks noGrp="1"/>
          </p:cNvSpPr>
          <p:nvPr>
            <p:ph type="body" idx="2"/>
          </p:nvPr>
        </p:nvSpPr>
        <p:spPr>
          <a:xfrm>
            <a:off x="7209514" y="2456788"/>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7" name="Shape 327"/>
          <p:cNvSpPr txBox="1">
            <a:spLocks noGrp="1"/>
          </p:cNvSpPr>
          <p:nvPr>
            <p:ph type="body" idx="3"/>
          </p:nvPr>
        </p:nvSpPr>
        <p:spPr>
          <a:xfrm>
            <a:off x="4624612" y="2998966"/>
            <a:ext cx="2444699" cy="539699"/>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8" name="Shape 328"/>
          <p:cNvSpPr txBox="1">
            <a:spLocks noGrp="1"/>
          </p:cNvSpPr>
          <p:nvPr>
            <p:ph type="body" idx="4"/>
          </p:nvPr>
        </p:nvSpPr>
        <p:spPr>
          <a:xfrm>
            <a:off x="7209514" y="2998966"/>
            <a:ext cx="1447200" cy="539699"/>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9" name="Shape 329"/>
          <p:cNvSpPr txBox="1">
            <a:spLocks noGrp="1"/>
          </p:cNvSpPr>
          <p:nvPr>
            <p:ph type="body" idx="5"/>
          </p:nvPr>
        </p:nvSpPr>
        <p:spPr>
          <a:xfrm>
            <a:off x="4624612" y="3553357"/>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0" name="Shape 330"/>
          <p:cNvSpPr txBox="1">
            <a:spLocks noGrp="1"/>
          </p:cNvSpPr>
          <p:nvPr>
            <p:ph type="body" idx="6"/>
          </p:nvPr>
        </p:nvSpPr>
        <p:spPr>
          <a:xfrm>
            <a:off x="7209514" y="3553357"/>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1" name="Shape 331"/>
          <p:cNvSpPr txBox="1">
            <a:spLocks noGrp="1"/>
          </p:cNvSpPr>
          <p:nvPr>
            <p:ph type="body" idx="7"/>
          </p:nvPr>
        </p:nvSpPr>
        <p:spPr>
          <a:xfrm>
            <a:off x="4624612" y="4107746"/>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2" name="Shape 332"/>
          <p:cNvSpPr txBox="1">
            <a:spLocks noGrp="1"/>
          </p:cNvSpPr>
          <p:nvPr>
            <p:ph type="body" idx="8"/>
          </p:nvPr>
        </p:nvSpPr>
        <p:spPr>
          <a:xfrm>
            <a:off x="7209514" y="4107746"/>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3" name="Shape 333"/>
          <p:cNvSpPr txBox="1">
            <a:spLocks noGrp="1"/>
          </p:cNvSpPr>
          <p:nvPr>
            <p:ph type="body" idx="9"/>
          </p:nvPr>
        </p:nvSpPr>
        <p:spPr>
          <a:xfrm>
            <a:off x="4624612" y="4662137"/>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4" name="Shape 334"/>
          <p:cNvSpPr txBox="1">
            <a:spLocks noGrp="1"/>
          </p:cNvSpPr>
          <p:nvPr>
            <p:ph type="body" idx="13"/>
          </p:nvPr>
        </p:nvSpPr>
        <p:spPr>
          <a:xfrm>
            <a:off x="7209514" y="4662137"/>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5" name="Shape 335"/>
          <p:cNvSpPr txBox="1">
            <a:spLocks noGrp="1"/>
          </p:cNvSpPr>
          <p:nvPr>
            <p:ph type="body" idx="14"/>
          </p:nvPr>
        </p:nvSpPr>
        <p:spPr>
          <a:xfrm>
            <a:off x="4624612" y="5216525"/>
            <a:ext cx="2444699" cy="5397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6" name="Shape 336"/>
          <p:cNvSpPr txBox="1">
            <a:spLocks noGrp="1"/>
          </p:cNvSpPr>
          <p:nvPr>
            <p:ph type="body" idx="15"/>
          </p:nvPr>
        </p:nvSpPr>
        <p:spPr>
          <a:xfrm>
            <a:off x="7209514" y="5216525"/>
            <a:ext cx="1447200" cy="5397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23593E"/>
              </a:buClr>
              <a:buFont typeface="Allerta"/>
              <a:buNone/>
              <a:defRPr sz="1800" b="0" i="0" u="none" strike="noStrike" cap="none">
                <a:solidFill>
                  <a:srgbClr val="23593E"/>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0"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0"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337"/>
        <p:cNvGrpSpPr/>
        <p:nvPr/>
      </p:nvGrpSpPr>
      <p:grpSpPr>
        <a:xfrm>
          <a:off x="0" y="0"/>
          <a:ext cx="0" cy="0"/>
          <a:chOff x="0" y="0"/>
          <a:chExt cx="0" cy="0"/>
        </a:xfrm>
      </p:grpSpPr>
      <p:sp>
        <p:nvSpPr>
          <p:cNvPr id="338" name="Shape 338"/>
          <p:cNvSpPr/>
          <p:nvPr/>
        </p:nvSpPr>
        <p:spPr>
          <a:xfrm>
            <a:off x="0" y="0"/>
            <a:ext cx="9144000" cy="6858000"/>
          </a:xfrm>
          <a:prstGeom prst="rect">
            <a:avLst/>
          </a:prstGeom>
          <a:solidFill>
            <a:srgbClr val="464646"/>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39" name="Shape 339"/>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40" name="Shape 340"/>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41" name="Shape 341"/>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42" name="Shape 342"/>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43" name="Shape 343"/>
          <p:cNvSpPr txBox="1">
            <a:spLocks noGrp="1"/>
          </p:cNvSpPr>
          <p:nvPr>
            <p:ph type="title"/>
          </p:nvPr>
        </p:nvSpPr>
        <p:spPr>
          <a:xfrm>
            <a:off x="216562" y="2829675"/>
            <a:ext cx="8620500" cy="868500"/>
          </a:xfrm>
          <a:prstGeom prst="rect">
            <a:avLst/>
          </a:prstGeom>
          <a:solidFill>
            <a:schemeClr val="lt1">
              <a:alpha val="80000"/>
            </a:schemeClr>
          </a:solid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3200" b="0" i="0" u="none" strike="noStrike" cap="none">
                <a:solidFill>
                  <a:srgbClr val="23593E"/>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able Page">
    <p:spTree>
      <p:nvGrpSpPr>
        <p:cNvPr id="1" name="Shape 344"/>
        <p:cNvGrpSpPr/>
        <p:nvPr/>
      </p:nvGrpSpPr>
      <p:grpSpPr>
        <a:xfrm>
          <a:off x="0" y="0"/>
          <a:ext cx="0" cy="0"/>
          <a:chOff x="0" y="0"/>
          <a:chExt cx="0" cy="0"/>
        </a:xfrm>
      </p:grpSpPr>
      <p:sp>
        <p:nvSpPr>
          <p:cNvPr id="345" name="Shape 3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46" name="Shape 346"/>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47" name="Shape 34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48" name="Shape 348"/>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49" name="Shape 349"/>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Chart Page">
    <p:spTree>
      <p:nvGrpSpPr>
        <p:cNvPr id="1" name="Shape 350"/>
        <p:cNvGrpSpPr/>
        <p:nvPr/>
      </p:nvGrpSpPr>
      <p:grpSpPr>
        <a:xfrm>
          <a:off x="0" y="0"/>
          <a:ext cx="0" cy="0"/>
          <a:chOff x="0" y="0"/>
          <a:chExt cx="0" cy="0"/>
        </a:xfrm>
      </p:grpSpPr>
      <p:sp>
        <p:nvSpPr>
          <p:cNvPr id="351" name="Shape 35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52" name="Shape 352"/>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53" name="Shape 35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54" name="Shape 354"/>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55" name="Shape 355"/>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356"/>
        <p:cNvGrpSpPr/>
        <p:nvPr/>
      </p:nvGrpSpPr>
      <p:grpSpPr>
        <a:xfrm>
          <a:off x="0" y="0"/>
          <a:ext cx="0" cy="0"/>
          <a:chOff x="0" y="0"/>
          <a:chExt cx="0" cy="0"/>
        </a:xfrm>
      </p:grpSpPr>
      <p:sp>
        <p:nvSpPr>
          <p:cNvPr id="357" name="Shape 357"/>
          <p:cNvSpPr>
            <a:spLocks noGrp="1"/>
          </p:cNvSpPr>
          <p:nvPr>
            <p:ph type="pic" idx="2"/>
          </p:nvPr>
        </p:nvSpPr>
        <p:spPr>
          <a:xfrm>
            <a:off x="0" y="0"/>
            <a:ext cx="3000000" cy="30000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8" name="Shape 35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59" name="Shape 359"/>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60" name="Shape 360"/>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61" name="Shape 361"/>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62" name="Shape 362"/>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363"/>
        <p:cNvGrpSpPr/>
        <p:nvPr/>
      </p:nvGrpSpPr>
      <p:grpSpPr>
        <a:xfrm>
          <a:off x="0" y="0"/>
          <a:ext cx="0" cy="0"/>
          <a:chOff x="0" y="0"/>
          <a:chExt cx="0" cy="0"/>
        </a:xfrm>
      </p:grpSpPr>
      <p:sp>
        <p:nvSpPr>
          <p:cNvPr id="364" name="Shape 364"/>
          <p:cNvSpPr>
            <a:spLocks noGrp="1"/>
          </p:cNvSpPr>
          <p:nvPr>
            <p:ph type="pic" idx="2"/>
          </p:nvPr>
        </p:nvSpPr>
        <p:spPr>
          <a:xfrm>
            <a:off x="0" y="0"/>
            <a:ext cx="9144000" cy="68580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65"/>
        <p:cNvGrpSpPr/>
        <p:nvPr/>
      </p:nvGrpSpPr>
      <p:grpSpPr>
        <a:xfrm>
          <a:off x="0" y="0"/>
          <a:ext cx="0" cy="0"/>
          <a:chOff x="0" y="0"/>
          <a:chExt cx="0" cy="0"/>
        </a:xfrm>
      </p:grpSpPr>
      <p:sp>
        <p:nvSpPr>
          <p:cNvPr id="366" name="Shape 36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67" name="Shape 367"/>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68" name="Shape 368"/>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69" name="Shape 369"/>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70" name="Shape 370"/>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71"/>
        <p:cNvGrpSpPr/>
        <p:nvPr/>
      </p:nvGrpSpPr>
      <p:grpSpPr>
        <a:xfrm>
          <a:off x="0" y="0"/>
          <a:ext cx="0" cy="0"/>
          <a:chOff x="0" y="0"/>
          <a:chExt cx="0" cy="0"/>
        </a:xfrm>
      </p:grpSpPr>
      <p:sp>
        <p:nvSpPr>
          <p:cNvPr id="372" name="Shape 372"/>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73" name="Shape 37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74" name="Shape 374"/>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75" name="Shape 375"/>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Body Copy (Url Only)">
    <p:spTree>
      <p:nvGrpSpPr>
        <p:cNvPr id="1" name="Shape 376"/>
        <p:cNvGrpSpPr/>
        <p:nvPr/>
      </p:nvGrpSpPr>
      <p:grpSpPr>
        <a:xfrm>
          <a:off x="0" y="0"/>
          <a:ext cx="0" cy="0"/>
          <a:chOff x="0" y="0"/>
          <a:chExt cx="0" cy="0"/>
        </a:xfrm>
      </p:grpSpPr>
      <p:sp>
        <p:nvSpPr>
          <p:cNvPr id="377" name="Shape 37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78" name="Shape 378"/>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9" name="Shape 379"/>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Calibri"/>
              <a:buNone/>
            </a:pPr>
            <a:r>
              <a:rPr lang="en-US" sz="1800" b="0" i="0" u="none" strike="noStrike" cap="none">
                <a:solidFill>
                  <a:schemeClr val="lt1"/>
                </a:solidFill>
                <a:latin typeface="Allerta"/>
                <a:ea typeface="Allerta"/>
                <a:cs typeface="Allerta"/>
                <a:sym typeface="Allerta"/>
              </a:rPr>
              <a:t> </a:t>
            </a:r>
          </a:p>
        </p:txBody>
      </p:sp>
      <p:pic>
        <p:nvPicPr>
          <p:cNvPr id="380" name="Shape 380"/>
          <p:cNvPicPr preferRelativeResize="0"/>
          <p:nvPr/>
        </p:nvPicPr>
        <p:blipFill rotWithShape="1">
          <a:blip r:embed="rId2">
            <a:alphaModFix/>
          </a:blip>
          <a:srcRect/>
          <a:stretch/>
        </p:blipFill>
        <p:spPr>
          <a:xfrm>
            <a:off x="140803" y="6519775"/>
            <a:ext cx="1974600" cy="159600"/>
          </a:xfrm>
          <a:prstGeom prst="rect">
            <a:avLst/>
          </a:prstGeom>
          <a:noFill/>
          <a:ln>
            <a:noFill/>
          </a:ln>
        </p:spPr>
      </p:pic>
      <p:sp>
        <p:nvSpPr>
          <p:cNvPr id="381" name="Shape 38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sp>
        <p:nvSpPr>
          <p:cNvPr id="382" name="Shape 382"/>
          <p:cNvSpPr/>
          <p:nvPr/>
        </p:nvSpPr>
        <p:spPr>
          <a:xfrm>
            <a:off x="195229" y="6519775"/>
            <a:ext cx="1920300" cy="1596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85" name="Shape 385"/>
          <p:cNvSpPr txBox="1">
            <a:spLocks noGrp="1"/>
          </p:cNvSpPr>
          <p:nvPr>
            <p:ph type="body" idx="1"/>
          </p:nvPr>
        </p:nvSpPr>
        <p:spPr>
          <a:xfrm>
            <a:off x="457200" y="1550987"/>
            <a:ext cx="4040100" cy="6399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3F3F39"/>
              </a:buClr>
              <a:buFont typeface="Allerta"/>
              <a:buNone/>
              <a:defRPr sz="2400" b="1" i="0" u="none" strike="noStrike" cap="none">
                <a:solidFill>
                  <a:srgbClr val="3F3F39"/>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1"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1"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5pPr>
            <a:lvl6pPr marL="2286000" marR="0" lvl="5"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386" name="Shape 386"/>
          <p:cNvSpPr txBox="1">
            <a:spLocks noGrp="1"/>
          </p:cNvSpPr>
          <p:nvPr>
            <p:ph type="body" idx="2"/>
          </p:nvPr>
        </p:nvSpPr>
        <p:spPr>
          <a:xfrm>
            <a:off x="457200" y="2190750"/>
            <a:ext cx="4040100" cy="39513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7" name="Shape 387"/>
          <p:cNvSpPr txBox="1">
            <a:spLocks noGrp="1"/>
          </p:cNvSpPr>
          <p:nvPr>
            <p:ph type="body" idx="3"/>
          </p:nvPr>
        </p:nvSpPr>
        <p:spPr>
          <a:xfrm>
            <a:off x="4645025" y="1550987"/>
            <a:ext cx="4041900" cy="6399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3F3F39"/>
              </a:buClr>
              <a:buFont typeface="Allerta"/>
              <a:buNone/>
              <a:defRPr sz="2400" b="1" i="0" u="none" strike="noStrike" cap="none">
                <a:solidFill>
                  <a:srgbClr val="3F3F39"/>
                </a:solidFill>
                <a:latin typeface="Allerta"/>
                <a:ea typeface="Allerta"/>
                <a:cs typeface="Allerta"/>
                <a:sym typeface="Allerta"/>
              </a:defRPr>
            </a:lvl1pPr>
            <a:lvl2pPr marL="457200" marR="0" lvl="1" indent="0" algn="l" rtl="0">
              <a:lnSpc>
                <a:spcPct val="100000"/>
              </a:lnSpc>
              <a:spcBef>
                <a:spcPts val="0"/>
              </a:spcBef>
              <a:spcAft>
                <a:spcPts val="0"/>
              </a:spcAft>
              <a:buClr>
                <a:schemeClr val="dk1"/>
              </a:buClr>
              <a:buFont typeface="Allerta"/>
              <a:buNone/>
              <a:defRPr sz="2000" b="1" i="0" u="none" strike="noStrike" cap="none">
                <a:solidFill>
                  <a:schemeClr val="dk1"/>
                </a:solidFill>
                <a:latin typeface="Allerta"/>
                <a:ea typeface="Allerta"/>
                <a:cs typeface="Allerta"/>
                <a:sym typeface="Allerta"/>
              </a:defRPr>
            </a:lvl2pPr>
            <a:lvl3pPr marL="914400" marR="0" lvl="2" indent="0" algn="l" rtl="0">
              <a:lnSpc>
                <a:spcPct val="100000"/>
              </a:lnSpc>
              <a:spcBef>
                <a:spcPts val="0"/>
              </a:spcBef>
              <a:spcAft>
                <a:spcPts val="0"/>
              </a:spcAft>
              <a:buClr>
                <a:schemeClr val="dk1"/>
              </a:buClr>
              <a:buFont typeface="Allerta"/>
              <a:buNone/>
              <a:defRPr sz="1800" b="1" i="0" u="none" strike="noStrike" cap="none">
                <a:solidFill>
                  <a:schemeClr val="dk1"/>
                </a:solidFill>
                <a:latin typeface="Allerta"/>
                <a:ea typeface="Allerta"/>
                <a:cs typeface="Allerta"/>
                <a:sym typeface="Allerta"/>
              </a:defRPr>
            </a:lvl3pPr>
            <a:lvl4pPr marL="1371600" marR="0" lvl="3"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4pPr>
            <a:lvl5pPr marL="1828800" marR="0" lvl="4" indent="0" algn="l" rtl="0">
              <a:lnSpc>
                <a:spcPct val="100000"/>
              </a:lnSpc>
              <a:spcBef>
                <a:spcPts val="0"/>
              </a:spcBef>
              <a:spcAft>
                <a:spcPts val="0"/>
              </a:spcAft>
              <a:buClr>
                <a:schemeClr val="dk1"/>
              </a:buClr>
              <a:buFont typeface="Allerta"/>
              <a:buNone/>
              <a:defRPr sz="1600" b="1" i="0" u="none" strike="noStrike" cap="none">
                <a:solidFill>
                  <a:schemeClr val="dk1"/>
                </a:solidFill>
                <a:latin typeface="Allerta"/>
                <a:ea typeface="Allerta"/>
                <a:cs typeface="Allerta"/>
                <a:sym typeface="Allerta"/>
              </a:defRPr>
            </a:lvl5pPr>
            <a:lvl6pPr marL="2286000" marR="0" lvl="5"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600" b="1" i="0" u="none" strike="noStrike" cap="none">
                <a:solidFill>
                  <a:schemeClr val="dk1"/>
                </a:solidFill>
                <a:latin typeface="Calibri"/>
                <a:ea typeface="Calibri"/>
                <a:cs typeface="Calibri"/>
                <a:sym typeface="Calibri"/>
              </a:defRPr>
            </a:lvl9pPr>
          </a:lstStyle>
          <a:p>
            <a:endParaRPr/>
          </a:p>
        </p:txBody>
      </p:sp>
      <p:sp>
        <p:nvSpPr>
          <p:cNvPr id="388" name="Shape 388"/>
          <p:cNvSpPr txBox="1">
            <a:spLocks noGrp="1"/>
          </p:cNvSpPr>
          <p:nvPr>
            <p:ph type="body" idx="4"/>
          </p:nvPr>
        </p:nvSpPr>
        <p:spPr>
          <a:xfrm>
            <a:off x="4645025" y="2190750"/>
            <a:ext cx="4041900" cy="39513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4318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9" name="Shape 389"/>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90" name="Shape 390"/>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391" name="Shape 391"/>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392" name="Shape 392"/>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393"/>
        <p:cNvGrpSpPr/>
        <p:nvPr/>
      </p:nvGrpSpPr>
      <p:grpSpPr>
        <a:xfrm>
          <a:off x="0" y="0"/>
          <a:ext cx="0" cy="0"/>
          <a:chOff x="0" y="0"/>
          <a:chExt cx="0" cy="0"/>
        </a:xfrm>
      </p:grpSpPr>
      <p:sp>
        <p:nvSpPr>
          <p:cNvPr id="394" name="Shape 394"/>
          <p:cNvSpPr>
            <a:spLocks noGrp="1"/>
          </p:cNvSpPr>
          <p:nvPr>
            <p:ph type="pic" idx="2"/>
          </p:nvPr>
        </p:nvSpPr>
        <p:spPr>
          <a:xfrm>
            <a:off x="4578350" y="1600200"/>
            <a:ext cx="4108500" cy="4526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5" name="Shape 39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396" name="Shape 396"/>
          <p:cNvSpPr txBox="1">
            <a:spLocks noGrp="1"/>
          </p:cNvSpPr>
          <p:nvPr>
            <p:ph type="body" idx="1"/>
          </p:nvPr>
        </p:nvSpPr>
        <p:spPr>
          <a:xfrm>
            <a:off x="457200" y="1600200"/>
            <a:ext cx="4038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7" name="Shape 397"/>
          <p:cNvSpPr txBox="1">
            <a:spLocks noGrp="1"/>
          </p:cNvSpPr>
          <p:nvPr>
            <p:ph type="body" idx="3"/>
          </p:nvPr>
        </p:nvSpPr>
        <p:spPr>
          <a:xfrm>
            <a:off x="4578350" y="5646676"/>
            <a:ext cx="41085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chemeClr val="dk1"/>
              </a:buClr>
              <a:buFont typeface="Allerta"/>
              <a:buNone/>
              <a:defRPr sz="16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8" name="Shape 398"/>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399" name="Shape 39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400" name="Shape 400"/>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401" name="Shape 401"/>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402"/>
        <p:cNvGrpSpPr/>
        <p:nvPr/>
      </p:nvGrpSpPr>
      <p:grpSpPr>
        <a:xfrm>
          <a:off x="0" y="0"/>
          <a:ext cx="0" cy="0"/>
          <a:chOff x="0" y="0"/>
          <a:chExt cx="0" cy="0"/>
        </a:xfrm>
      </p:grpSpPr>
      <p:sp>
        <p:nvSpPr>
          <p:cNvPr id="403" name="Shape 403"/>
          <p:cNvSpPr>
            <a:spLocks noGrp="1"/>
          </p:cNvSpPr>
          <p:nvPr>
            <p:ph type="pic" idx="2"/>
          </p:nvPr>
        </p:nvSpPr>
        <p:spPr>
          <a:xfrm>
            <a:off x="4578350" y="3892046"/>
            <a:ext cx="41085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4" name="Shape 404"/>
          <p:cNvSpPr>
            <a:spLocks noGrp="1"/>
          </p:cNvSpPr>
          <p:nvPr>
            <p:ph type="pic" idx="3"/>
          </p:nvPr>
        </p:nvSpPr>
        <p:spPr>
          <a:xfrm>
            <a:off x="4578350" y="1600200"/>
            <a:ext cx="41085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5" name="Shape 40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406" name="Shape 406"/>
          <p:cNvSpPr txBox="1">
            <a:spLocks noGrp="1"/>
          </p:cNvSpPr>
          <p:nvPr>
            <p:ph type="body" idx="1"/>
          </p:nvPr>
        </p:nvSpPr>
        <p:spPr>
          <a:xfrm>
            <a:off x="457200" y="1600200"/>
            <a:ext cx="4038600" cy="4526100"/>
          </a:xfrm>
          <a:prstGeom prst="rect">
            <a:avLst/>
          </a:prstGeom>
          <a:noFill/>
          <a:ln>
            <a:noFill/>
          </a:ln>
        </p:spPr>
        <p:txBody>
          <a:bodyPr lIns="91425" tIns="91425" rIns="91425" bIns="91425" anchor="t" anchorCtr="0"/>
          <a:lstStyle>
            <a:lvl1pPr marL="342900" marR="0" lvl="0" indent="571500" algn="l" rtl="0">
              <a:lnSpc>
                <a:spcPct val="100000"/>
              </a:lnSpc>
              <a:spcBef>
                <a:spcPts val="0"/>
              </a:spcBef>
              <a:spcAft>
                <a:spcPts val="0"/>
              </a:spcAft>
              <a:buClr>
                <a:schemeClr val="dk1"/>
              </a:buClr>
              <a:buSzPct val="100000"/>
              <a:buFont typeface="Arial"/>
              <a:buChar char="•"/>
              <a:defRPr sz="24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rgbClr val="3F3F39"/>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rgbClr val="3F3F39"/>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rgbClr val="3F3F39"/>
                </a:solidFill>
                <a:latin typeface="Allerta"/>
                <a:ea typeface="Allerta"/>
                <a:cs typeface="Allerta"/>
                <a:sym typeface="Allerta"/>
              </a:defRPr>
            </a:lvl5pPr>
            <a:lvl6pPr marL="2514600" marR="0" lvl="5"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4826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7" name="Shape 407"/>
          <p:cNvSpPr txBox="1">
            <a:spLocks noGrp="1"/>
          </p:cNvSpPr>
          <p:nvPr>
            <p:ph type="body" idx="4"/>
          </p:nvPr>
        </p:nvSpPr>
        <p:spPr>
          <a:xfrm>
            <a:off x="4578350" y="5646676"/>
            <a:ext cx="41085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8" name="Shape 408"/>
          <p:cNvSpPr txBox="1">
            <a:spLocks noGrp="1"/>
          </p:cNvSpPr>
          <p:nvPr>
            <p:ph type="body" idx="5"/>
          </p:nvPr>
        </p:nvSpPr>
        <p:spPr>
          <a:xfrm>
            <a:off x="4578350" y="3354830"/>
            <a:ext cx="41085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9" name="Shape 409"/>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410" name="Shape 410"/>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411" name="Shape 411"/>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412" name="Shape 412"/>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Four Images">
    <p:spTree>
      <p:nvGrpSpPr>
        <p:cNvPr id="1" name="Shape 413"/>
        <p:cNvGrpSpPr/>
        <p:nvPr/>
      </p:nvGrpSpPr>
      <p:grpSpPr>
        <a:xfrm>
          <a:off x="0" y="0"/>
          <a:ext cx="0" cy="0"/>
          <a:chOff x="0" y="0"/>
          <a:chExt cx="0" cy="0"/>
        </a:xfrm>
      </p:grpSpPr>
      <p:sp>
        <p:nvSpPr>
          <p:cNvPr id="414" name="Shape 414"/>
          <p:cNvSpPr>
            <a:spLocks noGrp="1"/>
          </p:cNvSpPr>
          <p:nvPr>
            <p:ph type="pic" idx="2"/>
          </p:nvPr>
        </p:nvSpPr>
        <p:spPr>
          <a:xfrm>
            <a:off x="4616450" y="3892046"/>
            <a:ext cx="40704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5" name="Shape 415"/>
          <p:cNvSpPr>
            <a:spLocks noGrp="1"/>
          </p:cNvSpPr>
          <p:nvPr>
            <p:ph type="pic" idx="3"/>
          </p:nvPr>
        </p:nvSpPr>
        <p:spPr>
          <a:xfrm>
            <a:off x="4616450" y="1600200"/>
            <a:ext cx="40704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6" name="Shape 416"/>
          <p:cNvSpPr>
            <a:spLocks noGrp="1"/>
          </p:cNvSpPr>
          <p:nvPr>
            <p:ph type="pic" idx="4"/>
          </p:nvPr>
        </p:nvSpPr>
        <p:spPr>
          <a:xfrm>
            <a:off x="457197" y="1600200"/>
            <a:ext cx="40704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7" name="Shape 417"/>
          <p:cNvSpPr>
            <a:spLocks noGrp="1"/>
          </p:cNvSpPr>
          <p:nvPr>
            <p:ph type="pic" idx="5"/>
          </p:nvPr>
        </p:nvSpPr>
        <p:spPr>
          <a:xfrm>
            <a:off x="460372" y="3892046"/>
            <a:ext cx="4070400" cy="2234100"/>
          </a:xfrm>
          <a:prstGeom prst="rect">
            <a:avLst/>
          </a:prstGeom>
          <a:noFill/>
          <a:ln>
            <a:noFill/>
          </a:ln>
        </p:spPr>
        <p:txBody>
          <a:bodyPr lIns="91425" tIns="91425" rIns="91425" bIns="91425" anchor="ctr" anchorCtr="0"/>
          <a:lstStyle>
            <a:lvl1pPr marL="342900" marR="0" lvl="0" indent="114300" algn="l" rtl="0">
              <a:lnSpc>
                <a:spcPct val="100000"/>
              </a:lnSpc>
              <a:spcBef>
                <a:spcPts val="0"/>
              </a:spcBef>
              <a:spcAft>
                <a:spcPts val="0"/>
              </a:spcAft>
              <a:buClr>
                <a:schemeClr val="dk1"/>
              </a:buClr>
              <a:buFont typeface="Arial"/>
              <a:buNone/>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8" name="Shape 41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rgbClr val="3F3F39"/>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419" name="Shape 419"/>
          <p:cNvSpPr txBox="1">
            <a:spLocks noGrp="1"/>
          </p:cNvSpPr>
          <p:nvPr>
            <p:ph type="body" idx="1"/>
          </p:nvPr>
        </p:nvSpPr>
        <p:spPr>
          <a:xfrm>
            <a:off x="4616450" y="5646676"/>
            <a:ext cx="4070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0" name="Shape 420"/>
          <p:cNvSpPr txBox="1">
            <a:spLocks noGrp="1"/>
          </p:cNvSpPr>
          <p:nvPr>
            <p:ph type="body" idx="6"/>
          </p:nvPr>
        </p:nvSpPr>
        <p:spPr>
          <a:xfrm>
            <a:off x="457197" y="5646676"/>
            <a:ext cx="4073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1" name="Shape 421"/>
          <p:cNvSpPr txBox="1">
            <a:spLocks noGrp="1"/>
          </p:cNvSpPr>
          <p:nvPr>
            <p:ph type="body" idx="7"/>
          </p:nvPr>
        </p:nvSpPr>
        <p:spPr>
          <a:xfrm>
            <a:off x="4616450" y="3354830"/>
            <a:ext cx="4070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2" name="Shape 422"/>
          <p:cNvSpPr txBox="1">
            <a:spLocks noGrp="1"/>
          </p:cNvSpPr>
          <p:nvPr>
            <p:ph type="body" idx="8"/>
          </p:nvPr>
        </p:nvSpPr>
        <p:spPr>
          <a:xfrm>
            <a:off x="454022" y="3354830"/>
            <a:ext cx="4073400" cy="479400"/>
          </a:xfrm>
          <a:prstGeom prst="rect">
            <a:avLst/>
          </a:prstGeom>
          <a:solidFill>
            <a:srgbClr val="FFFFFF">
              <a:alpha val="46670"/>
            </a:srgbClr>
          </a:solidFill>
          <a:ln>
            <a:noFill/>
          </a:ln>
        </p:spPr>
        <p:txBody>
          <a:bodyPr lIns="91425" tIns="91425" rIns="91425" bIns="91425" anchor="ctr" anchorCtr="0"/>
          <a:lstStyle>
            <a:lvl1pPr marL="0" marR="0" lvl="0" indent="0" algn="ctr" rtl="0">
              <a:lnSpc>
                <a:spcPct val="100000"/>
              </a:lnSpc>
              <a:spcBef>
                <a:spcPts val="0"/>
              </a:spcBef>
              <a:spcAft>
                <a:spcPts val="0"/>
              </a:spcAft>
              <a:buClr>
                <a:srgbClr val="3F3F39"/>
              </a:buClr>
              <a:buFont typeface="Allerta"/>
              <a:buNone/>
              <a:defRPr sz="1600" b="0" i="0" u="none" strike="noStrike" cap="none">
                <a:solidFill>
                  <a:srgbClr val="3F3F39"/>
                </a:solidFill>
                <a:latin typeface="Allerta"/>
                <a:ea typeface="Allerta"/>
                <a:cs typeface="Allerta"/>
                <a:sym typeface="Allerta"/>
              </a:defRPr>
            </a:lvl1pPr>
            <a:lvl2pPr marL="742950" marR="0" lvl="1" indent="47625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3" name="Shape 423"/>
          <p:cNvSpPr/>
          <p:nvPr/>
        </p:nvSpPr>
        <p:spPr>
          <a:xfrm>
            <a:off x="0" y="6330471"/>
            <a:ext cx="9153000" cy="540300"/>
          </a:xfrm>
          <a:prstGeom prst="rect">
            <a:avLst/>
          </a:prstGeom>
          <a:solidFill>
            <a:srgbClr val="23593E"/>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
        <p:nvSpPr>
          <p:cNvPr id="424" name="Shape 424"/>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FFFFFF"/>
              </a:buClr>
              <a:buSzPct val="25000"/>
              <a:buFont typeface="Allerta"/>
              <a:buNone/>
            </a:pPr>
            <a:r>
              <a:rPr lang="en-US" sz="1000" b="0" i="0" u="none" strike="noStrike" cap="none">
                <a:solidFill>
                  <a:srgbClr val="FFFFFF"/>
                </a:solidFill>
                <a:latin typeface="Allerta"/>
                <a:ea typeface="Allerta"/>
                <a:cs typeface="Allerta"/>
                <a:sym typeface="Allerta"/>
              </a:rPr>
              <a:t>PAGE </a:t>
            </a:r>
            <a:fld id="{00000000-1234-1234-1234-123412341234}" type="slidenum">
              <a:rPr lang="en-US" sz="1000" b="0" i="0" u="none" strike="noStrike" cap="none">
                <a:solidFill>
                  <a:srgbClr val="FFFFFF"/>
                </a:solidFill>
                <a:latin typeface="Allerta"/>
                <a:ea typeface="Allerta"/>
                <a:cs typeface="Allerta"/>
                <a:sym typeface="Allerta"/>
              </a:rPr>
              <a:t>‹#›</a:t>
            </a:fld>
            <a:r>
              <a:rPr lang="en-US" sz="1000" b="0" i="0" u="none" strike="noStrike" cap="none">
                <a:solidFill>
                  <a:srgbClr val="FFFFFF"/>
                </a:solidFill>
                <a:latin typeface="Allerta"/>
                <a:ea typeface="Allerta"/>
                <a:cs typeface="Allerta"/>
                <a:sym typeface="Allerta"/>
              </a:rPr>
              <a:t> </a:t>
            </a:r>
          </a:p>
        </p:txBody>
      </p:sp>
      <p:pic>
        <p:nvPicPr>
          <p:cNvPr id="425" name="Shape 425"/>
          <p:cNvPicPr preferRelativeResize="0"/>
          <p:nvPr/>
        </p:nvPicPr>
        <p:blipFill rotWithShape="1">
          <a:blip r:embed="rId2">
            <a:alphaModFix/>
          </a:blip>
          <a:srcRect/>
          <a:stretch/>
        </p:blipFill>
        <p:spPr>
          <a:xfrm>
            <a:off x="75409" y="6436275"/>
            <a:ext cx="5476200" cy="338100"/>
          </a:xfrm>
          <a:prstGeom prst="rect">
            <a:avLst/>
          </a:prstGeom>
          <a:noFill/>
          <a:ln>
            <a:noFill/>
          </a:ln>
        </p:spPr>
      </p:pic>
      <p:sp>
        <p:nvSpPr>
          <p:cNvPr id="426" name="Shape 426"/>
          <p:cNvSpPr/>
          <p:nvPr/>
        </p:nvSpPr>
        <p:spPr>
          <a:xfrm>
            <a:off x="3542585" y="6519775"/>
            <a:ext cx="1906800" cy="1755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Allerta"/>
              <a:ea typeface="Allerta"/>
              <a:cs typeface="Allerta"/>
              <a:sym typeface="Allert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chemeClr val="dk1"/>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4191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Allerta"/>
                <a:ea typeface="Allerta"/>
                <a:cs typeface="Allerta"/>
                <a:sym typeface="Allerta"/>
              </a:defRPr>
            </a:lvl1pPr>
            <a:lvl2pPr marL="742950" marR="0" lvl="1" indent="349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3429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279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dk1"/>
              </a:buClr>
              <a:buFont typeface="Allerta"/>
              <a:buNone/>
              <a:defRPr sz="2800" b="0" i="0" u="none" strike="noStrike" cap="none">
                <a:solidFill>
                  <a:schemeClr val="dk1"/>
                </a:solidFill>
                <a:latin typeface="Allerta"/>
                <a:ea typeface="Allerta"/>
                <a:cs typeface="Allerta"/>
                <a:sym typeface="Allerta"/>
              </a:defRPr>
            </a:lvl1pPr>
            <a:lvl2pPr marL="0" marR="0" lvl="1" indent="0" algn="l" rtl="0">
              <a:spcBef>
                <a:spcPts val="0"/>
              </a:spcBef>
              <a:buFont typeface="Arial"/>
              <a:buNone/>
              <a:defRPr sz="1800" b="0" i="0" u="none" strike="noStrike" cap="none"/>
            </a:lvl2pPr>
            <a:lvl3pPr marL="0" marR="0" lvl="2" indent="0" algn="l" rtl="0">
              <a:spcBef>
                <a:spcPts val="0"/>
              </a:spcBef>
              <a:buFont typeface="Arial"/>
              <a:buNone/>
              <a:defRPr sz="1800" b="0" i="0" u="none" strike="noStrike" cap="none"/>
            </a:lvl3pPr>
            <a:lvl4pPr marL="0" marR="0" lvl="3" indent="0" algn="l" rtl="0">
              <a:spcBef>
                <a:spcPts val="0"/>
              </a:spcBef>
              <a:buFont typeface="Arial"/>
              <a:buNone/>
              <a:defRPr sz="1800" b="0" i="0" u="none" strike="noStrike" cap="none"/>
            </a:lvl4pPr>
            <a:lvl5pPr marL="0" marR="0" lvl="4" indent="0" algn="l" rtl="0">
              <a:spcBef>
                <a:spcPts val="0"/>
              </a:spcBef>
              <a:buFont typeface="Arial"/>
              <a:buNone/>
              <a:defRPr sz="1800" b="0" i="0" u="none" strike="noStrike" cap="none"/>
            </a:lvl5pPr>
            <a:lvl6pPr marL="0" marR="0" lvl="5" indent="0" algn="l" rtl="0">
              <a:spcBef>
                <a:spcPts val="0"/>
              </a:spcBef>
              <a:buFont typeface="Arial"/>
              <a:buNone/>
              <a:defRPr sz="1800" b="0" i="0" u="none" strike="noStrike" cap="none"/>
            </a:lvl6pPr>
            <a:lvl7pPr marL="0" marR="0" lvl="6" indent="0" algn="l" rtl="0">
              <a:spcBef>
                <a:spcPts val="0"/>
              </a:spcBef>
              <a:buFont typeface="Arial"/>
              <a:buNone/>
              <a:defRPr sz="1800" b="0" i="0" u="none" strike="noStrike" cap="none"/>
            </a:lvl7pPr>
            <a:lvl8pPr marL="0" marR="0" lvl="7" indent="0" algn="l" rtl="0">
              <a:spcBef>
                <a:spcPts val="0"/>
              </a:spcBef>
              <a:buFont typeface="Arial"/>
              <a:buNone/>
              <a:defRPr sz="1800" b="0" i="0" u="none" strike="noStrike" cap="none"/>
            </a:lvl8pPr>
            <a:lvl9pPr marL="0" marR="0" lvl="8" indent="0" algn="l" rtl="0">
              <a:spcBef>
                <a:spcPts val="0"/>
              </a:spcBef>
              <a:buFont typeface="Arial"/>
              <a:buNone/>
              <a:defRPr sz="1800" b="0" i="0" u="none" strike="noStrike" cap="none"/>
            </a:lvl9pPr>
          </a:lstStyle>
          <a:p>
            <a:endParaRPr/>
          </a:p>
        </p:txBody>
      </p:sp>
      <p:sp>
        <p:nvSpPr>
          <p:cNvPr id="220" name="Shape 22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571500" algn="l" rtl="0">
              <a:lnSpc>
                <a:spcPct val="100000"/>
              </a:lnSpc>
              <a:spcBef>
                <a:spcPts val="480"/>
              </a:spcBef>
              <a:spcAft>
                <a:spcPts val="0"/>
              </a:spcAft>
              <a:buClr>
                <a:schemeClr val="dk1"/>
              </a:buClr>
              <a:buSzPct val="100000"/>
              <a:buFont typeface="Arial"/>
              <a:buChar char="•"/>
              <a:defRPr sz="2400" b="0" i="0" u="none" strike="noStrike" cap="none">
                <a:solidFill>
                  <a:schemeClr val="dk1"/>
                </a:solidFill>
                <a:latin typeface="Allerta"/>
                <a:ea typeface="Allerta"/>
                <a:cs typeface="Allerta"/>
                <a:sym typeface="Allerta"/>
              </a:defRPr>
            </a:lvl1pPr>
            <a:lvl2pPr marL="742950" marR="0" lvl="1" indent="47625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llerta"/>
                <a:ea typeface="Allerta"/>
                <a:cs typeface="Allerta"/>
                <a:sym typeface="Allerta"/>
              </a:defRPr>
            </a:lvl2pPr>
            <a:lvl3pPr marL="1143000" marR="0" lvl="2" indent="4572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Allerta"/>
                <a:ea typeface="Allerta"/>
                <a:cs typeface="Allerta"/>
                <a:sym typeface="Allerta"/>
              </a:defRPr>
            </a:lvl3pPr>
            <a:lvl4pPr marL="1600200" marR="0" lvl="3"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4pPr>
            <a:lvl5pPr marL="2057400" marR="0" lvl="4" indent="3810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Allerta"/>
                <a:ea typeface="Allerta"/>
                <a:cs typeface="Allerta"/>
                <a:sym typeface="Allerta"/>
              </a:defRPr>
            </a:lvl5pPr>
            <a:lvl6pPr marL="2514600" marR="0" lvl="5"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533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fann@studentsachieve.net" TargetMode="External"/><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achievethecore.org" TargetMode="External"/><Relationship Id="rId5" Type="http://schemas.openxmlformats.org/officeDocument/2006/relationships/hyperlink" Target="http://www.tfaforms.com/362186" TargetMode="External"/><Relationship Id="rId4" Type="http://schemas.openxmlformats.org/officeDocument/2006/relationships/hyperlink" Target="mailto:jfunderburk@studentsachieven.n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readvocates@studentsachieve.net"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attendee.gotowebinar.com/register/1386889157914345218"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www.Achievethecore.or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Shape 432"/>
          <p:cNvSpPr txBox="1"/>
          <p:nvPr/>
        </p:nvSpPr>
        <p:spPr>
          <a:xfrm>
            <a:off x="-2518771" y="5036553"/>
            <a:ext cx="184666"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Allerta"/>
              <a:ea typeface="Allerta"/>
              <a:cs typeface="Allerta"/>
              <a:sym typeface="Allerta"/>
            </a:endParaRPr>
          </a:p>
        </p:txBody>
      </p:sp>
      <p:sp>
        <p:nvSpPr>
          <p:cNvPr id="433" name="Shape 433"/>
          <p:cNvSpPr txBox="1">
            <a:spLocks noGrp="1"/>
          </p:cNvSpPr>
          <p:nvPr>
            <p:ph type="ctrTitle"/>
          </p:nvPr>
        </p:nvSpPr>
        <p:spPr>
          <a:xfrm>
            <a:off x="219315" y="2362433"/>
            <a:ext cx="8785850" cy="1470023"/>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FFFFFF"/>
              </a:buClr>
              <a:buSzPct val="25000"/>
              <a:buFont typeface="Allerta"/>
              <a:buNone/>
            </a:pPr>
            <a:r>
              <a:rPr lang="en-US" sz="3200" b="0" i="0" u="none" strike="noStrike" cap="none">
                <a:solidFill>
                  <a:srgbClr val="FFFFFF"/>
                </a:solidFill>
                <a:latin typeface="Allerta"/>
                <a:ea typeface="Allerta"/>
                <a:cs typeface="Allerta"/>
                <a:sym typeface="Allerta"/>
              </a:rPr>
              <a:t>Instructional Advocacy to Improve Practice</a:t>
            </a:r>
          </a:p>
        </p:txBody>
      </p:sp>
      <p:sp>
        <p:nvSpPr>
          <p:cNvPr id="434" name="Shape 434"/>
          <p:cNvSpPr txBox="1">
            <a:spLocks noGrp="1"/>
          </p:cNvSpPr>
          <p:nvPr>
            <p:ph type="subTitle" idx="1"/>
          </p:nvPr>
        </p:nvSpPr>
        <p:spPr>
          <a:xfrm>
            <a:off x="219312" y="3987962"/>
            <a:ext cx="8785800" cy="792298"/>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rgbClr val="24593B"/>
              </a:buClr>
              <a:buSzPct val="25000"/>
              <a:buFont typeface="Arial"/>
              <a:buNone/>
            </a:pPr>
            <a:r>
              <a:rPr lang="en-US" sz="1500" b="0" i="0" u="none" strike="noStrike" cap="none">
                <a:solidFill>
                  <a:srgbClr val="24593B"/>
                </a:solidFill>
                <a:latin typeface="Allerta"/>
                <a:ea typeface="Allerta"/>
                <a:cs typeface="Allerta"/>
                <a:sym typeface="Allerta"/>
              </a:rPr>
              <a:t>Core Advocate Webinar</a:t>
            </a:r>
          </a:p>
          <a:p>
            <a:pPr marL="0" marR="0" lvl="0" indent="0" algn="l" rtl="0">
              <a:lnSpc>
                <a:spcPct val="80000"/>
              </a:lnSpc>
              <a:spcBef>
                <a:spcPts val="300"/>
              </a:spcBef>
              <a:spcAft>
                <a:spcPts val="0"/>
              </a:spcAft>
              <a:buClr>
                <a:srgbClr val="24593B"/>
              </a:buClr>
              <a:buSzPct val="25000"/>
              <a:buFont typeface="Arial"/>
              <a:buNone/>
            </a:pPr>
            <a:r>
              <a:rPr lang="en-US" sz="1500" b="0" i="0" u="none" strike="noStrike" cap="none">
                <a:solidFill>
                  <a:srgbClr val="24593B"/>
                </a:solidFill>
                <a:latin typeface="Allerta"/>
                <a:ea typeface="Allerta"/>
                <a:cs typeface="Allerta"/>
                <a:sym typeface="Allerta"/>
              </a:rPr>
              <a:t>June 21, 2016</a:t>
            </a:r>
          </a:p>
          <a:p>
            <a:pPr marL="0" marR="0" lvl="0" indent="0" algn="l" rtl="0">
              <a:lnSpc>
                <a:spcPct val="80000"/>
              </a:lnSpc>
              <a:spcBef>
                <a:spcPts val="300"/>
              </a:spcBef>
              <a:spcAft>
                <a:spcPts val="0"/>
              </a:spcAft>
              <a:buClr>
                <a:srgbClr val="24593B"/>
              </a:buClr>
              <a:buSzPct val="25000"/>
              <a:buFont typeface="Arial"/>
              <a:buNone/>
            </a:pPr>
            <a:r>
              <a:rPr lang="en-US" sz="1500" b="0" i="0" u="none" strike="noStrike" cap="none">
                <a:solidFill>
                  <a:srgbClr val="24593B"/>
                </a:solidFill>
                <a:latin typeface="Allerta"/>
                <a:ea typeface="Allerta"/>
                <a:cs typeface="Allerta"/>
                <a:sym typeface="Allerta"/>
              </a:rPr>
              <a:t>7:00 – 8:00 EDT</a:t>
            </a:r>
          </a:p>
        </p:txBody>
      </p:sp>
      <p:sp>
        <p:nvSpPr>
          <p:cNvPr id="435" name="Shape 435"/>
          <p:cNvSpPr txBox="1"/>
          <p:nvPr/>
        </p:nvSpPr>
        <p:spPr>
          <a:xfrm>
            <a:off x="4343000" y="3987950"/>
            <a:ext cx="4800899" cy="9015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Calibri"/>
              <a:buNone/>
            </a:pPr>
            <a:r>
              <a:rPr lang="en-US" sz="1800" b="0" i="0" u="none" strike="noStrike" cap="none" dirty="0" smtClean="0">
                <a:solidFill>
                  <a:schemeClr val="lt1"/>
                </a:solidFill>
                <a:latin typeface="Allerta"/>
                <a:ea typeface="Allerta"/>
                <a:cs typeface="Allerta"/>
                <a:sym typeface="Allerta"/>
              </a:rPr>
              <a:t>Thank you for joining us! </a:t>
            </a:r>
          </a:p>
          <a:p>
            <a:pPr marL="0" marR="0" lvl="0" indent="0" algn="r" rtl="0">
              <a:lnSpc>
                <a:spcPct val="100000"/>
              </a:lnSpc>
              <a:spcBef>
                <a:spcPts val="0"/>
              </a:spcBef>
              <a:spcAft>
                <a:spcPts val="0"/>
              </a:spcAft>
              <a:buClr>
                <a:schemeClr val="lt1"/>
              </a:buClr>
              <a:buSzPct val="25000"/>
              <a:buFont typeface="Calibri"/>
              <a:buNone/>
            </a:pPr>
            <a:r>
              <a:rPr lang="en-US" sz="1800" b="0" i="0" u="none" strike="noStrike" cap="none" dirty="0" smtClean="0">
                <a:solidFill>
                  <a:schemeClr val="lt1"/>
                </a:solidFill>
                <a:latin typeface="Allerta"/>
                <a:ea typeface="Allerta"/>
                <a:cs typeface="Allerta"/>
                <a:sym typeface="Allerta"/>
              </a:rPr>
              <a:t>The webinar </a:t>
            </a:r>
            <a:r>
              <a:rPr lang="en-US" sz="1800" b="0" i="0" u="none" strike="noStrike" cap="none" dirty="0">
                <a:solidFill>
                  <a:schemeClr val="lt1"/>
                </a:solidFill>
                <a:latin typeface="Allerta"/>
                <a:ea typeface="Allerta"/>
                <a:cs typeface="Allerta"/>
                <a:sym typeface="Allerta"/>
              </a:rPr>
              <a:t>will begin shortly.  </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Shape 44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Introductions</a:t>
            </a:r>
          </a:p>
        </p:txBody>
      </p:sp>
      <p:sp>
        <p:nvSpPr>
          <p:cNvPr id="442" name="Shape 442"/>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rgbClr val="3F3F39"/>
              </a:buClr>
              <a:buSzPct val="100000"/>
              <a:buFont typeface="Arial"/>
              <a:buChar char="•"/>
            </a:pPr>
            <a:r>
              <a:rPr lang="en-US" sz="2200" b="0" i="0" u="none" strike="noStrike" cap="none" dirty="0">
                <a:solidFill>
                  <a:srgbClr val="3F3F39"/>
                </a:solidFill>
                <a:latin typeface="Allerta"/>
                <a:ea typeface="Allerta"/>
                <a:cs typeface="Allerta"/>
                <a:sym typeface="Allerta"/>
              </a:rPr>
              <a:t>Joanie Funderburk, Sandra </a:t>
            </a:r>
            <a:r>
              <a:rPr lang="en-US" sz="2200" b="0" i="0" u="none" strike="noStrike" cap="none" dirty="0" err="1">
                <a:solidFill>
                  <a:srgbClr val="3F3F39"/>
                </a:solidFill>
                <a:latin typeface="Allerta"/>
                <a:ea typeface="Allerta"/>
                <a:cs typeface="Allerta"/>
                <a:sym typeface="Allerta"/>
              </a:rPr>
              <a:t>Alberti</a:t>
            </a:r>
            <a:r>
              <a:rPr lang="en-US" sz="2200" b="0" i="0" u="none" strike="noStrike" cap="none" dirty="0">
                <a:solidFill>
                  <a:srgbClr val="3F3F39"/>
                </a:solidFill>
                <a:latin typeface="Allerta"/>
                <a:ea typeface="Allerta"/>
                <a:cs typeface="Allerta"/>
                <a:sym typeface="Allerta"/>
              </a:rPr>
              <a:t>, &amp; Janelle </a:t>
            </a:r>
            <a:r>
              <a:rPr lang="en-US" sz="2200" b="0" i="0" u="none" strike="noStrike" cap="none" dirty="0" err="1" smtClean="0">
                <a:solidFill>
                  <a:srgbClr val="3F3F39"/>
                </a:solidFill>
                <a:latin typeface="Allerta"/>
                <a:ea typeface="Allerta"/>
                <a:cs typeface="Allerta"/>
                <a:sym typeface="Allerta"/>
              </a:rPr>
              <a:t>Fann</a:t>
            </a:r>
            <a:r>
              <a:rPr lang="en-US" sz="2200" b="0" i="0" u="none" strike="noStrike" cap="none" dirty="0" smtClean="0">
                <a:solidFill>
                  <a:srgbClr val="3F3F39"/>
                </a:solidFill>
                <a:latin typeface="Allerta"/>
                <a:ea typeface="Allerta"/>
                <a:cs typeface="Allerta"/>
                <a:sym typeface="Allerta"/>
              </a:rPr>
              <a:t>: </a:t>
            </a:r>
            <a:r>
              <a:rPr lang="en-US" sz="2200" b="0" i="0" u="none" strike="noStrike" cap="none" dirty="0">
                <a:solidFill>
                  <a:srgbClr val="3F3F39"/>
                </a:solidFill>
                <a:latin typeface="Allerta"/>
                <a:ea typeface="Allerta"/>
                <a:cs typeface="Allerta"/>
                <a:sym typeface="Allerta"/>
              </a:rPr>
              <a:t>Field Impact </a:t>
            </a:r>
            <a:r>
              <a:rPr lang="en-US" sz="2200" b="0" i="0" u="none" strike="noStrike" cap="none" dirty="0" smtClean="0">
                <a:solidFill>
                  <a:srgbClr val="3F3F39"/>
                </a:solidFill>
                <a:latin typeface="Allerta"/>
                <a:ea typeface="Allerta"/>
                <a:cs typeface="Allerta"/>
                <a:sym typeface="Allerta"/>
              </a:rPr>
              <a:t>Team</a:t>
            </a:r>
          </a:p>
          <a:p>
            <a:pPr marL="0" marR="0" lvl="0" indent="0" algn="l" rtl="0">
              <a:lnSpc>
                <a:spcPct val="80000"/>
              </a:lnSpc>
              <a:spcBef>
                <a:spcPts val="0"/>
              </a:spcBef>
              <a:spcAft>
                <a:spcPts val="0"/>
              </a:spcAft>
              <a:buClr>
                <a:srgbClr val="3F3F39"/>
              </a:buClr>
              <a:buSzPct val="100000"/>
              <a:buNone/>
            </a:pPr>
            <a:endParaRPr lang="en-US" sz="2200" b="0" i="0" u="none" strike="noStrike" cap="none" dirty="0" smtClean="0">
              <a:solidFill>
                <a:srgbClr val="3F3F39"/>
              </a:solidFill>
              <a:latin typeface="Allerta"/>
              <a:ea typeface="Allerta"/>
              <a:cs typeface="Allerta"/>
              <a:sym typeface="Allerta"/>
            </a:endParaRPr>
          </a:p>
          <a:p>
            <a:pPr marL="342900" marR="0" lvl="0" indent="-342900" algn="l" rtl="0">
              <a:lnSpc>
                <a:spcPct val="80000"/>
              </a:lnSpc>
              <a:spcBef>
                <a:spcPts val="0"/>
              </a:spcBef>
              <a:spcAft>
                <a:spcPts val="0"/>
              </a:spcAft>
              <a:buClr>
                <a:srgbClr val="3F3F39"/>
              </a:buClr>
              <a:buSzPct val="100000"/>
              <a:buFont typeface="Arial"/>
              <a:buChar char="•"/>
            </a:pPr>
            <a:r>
              <a:rPr lang="en-US" sz="2200" dirty="0" smtClean="0"/>
              <a:t>Jana Bryant: Kentucky Core Advocate Captain</a:t>
            </a:r>
            <a:endParaRPr lang="en-US" sz="2200" b="0" i="0" u="none" strike="noStrike" cap="none" dirty="0">
              <a:solidFill>
                <a:srgbClr val="3F3F39"/>
              </a:solidFill>
              <a:latin typeface="Allerta"/>
              <a:ea typeface="Allerta"/>
              <a:cs typeface="Allerta"/>
              <a:sym typeface="Allerta"/>
            </a:endParaRPr>
          </a:p>
          <a:p>
            <a:pPr marL="457200" marR="0" lvl="1" indent="0" algn="l" rtl="0">
              <a:lnSpc>
                <a:spcPct val="80000"/>
              </a:lnSpc>
              <a:spcBef>
                <a:spcPts val="370"/>
              </a:spcBef>
              <a:spcAft>
                <a:spcPts val="0"/>
              </a:spcAft>
              <a:buClr>
                <a:srgbClr val="3F3F39"/>
              </a:buClr>
              <a:buSzPct val="25000"/>
              <a:buFont typeface="Arial"/>
              <a:buNone/>
            </a:pPr>
            <a:endParaRPr sz="1850" b="0" i="0" u="none" strike="noStrike" cap="none" dirty="0">
              <a:solidFill>
                <a:srgbClr val="3F3F39"/>
              </a:solidFill>
              <a:latin typeface="Allerta"/>
              <a:ea typeface="Allerta"/>
              <a:cs typeface="Allerta"/>
              <a:sym typeface="Allerta"/>
            </a:endParaRPr>
          </a:p>
          <a:p>
            <a:pPr marL="342900" marR="0" lvl="0" indent="-342900" algn="l" rtl="0">
              <a:lnSpc>
                <a:spcPct val="80000"/>
              </a:lnSpc>
              <a:spcBef>
                <a:spcPts val="440"/>
              </a:spcBef>
              <a:spcAft>
                <a:spcPts val="0"/>
              </a:spcAft>
              <a:buClr>
                <a:srgbClr val="3F3F39"/>
              </a:buClr>
              <a:buSzPct val="100000"/>
              <a:buFont typeface="Arial"/>
              <a:buChar char="•"/>
            </a:pPr>
            <a:r>
              <a:rPr lang="en-US" sz="2200" b="0" i="0" u="none" strike="noStrike" cap="none" dirty="0">
                <a:solidFill>
                  <a:srgbClr val="3F3F39"/>
                </a:solidFill>
                <a:latin typeface="Allerta"/>
                <a:ea typeface="Allerta"/>
                <a:cs typeface="Allerta"/>
                <a:sym typeface="Allerta"/>
              </a:rPr>
              <a:t>Core Advocates are educators who:</a:t>
            </a:r>
          </a:p>
          <a:p>
            <a:pPr marL="742950" marR="0" lvl="1" indent="-285750" algn="l" rtl="0">
              <a:lnSpc>
                <a:spcPct val="80000"/>
              </a:lnSpc>
              <a:spcBef>
                <a:spcPts val="370"/>
              </a:spcBef>
              <a:spcAft>
                <a:spcPts val="0"/>
              </a:spcAft>
              <a:buClr>
                <a:srgbClr val="3F3F39"/>
              </a:buClr>
              <a:buSzPct val="87514"/>
              <a:buFont typeface="Arial"/>
              <a:buChar char="–"/>
            </a:pPr>
            <a:r>
              <a:rPr lang="en-US" sz="1850" b="0" i="0" u="none" strike="noStrike" cap="none" dirty="0">
                <a:solidFill>
                  <a:srgbClr val="3F3F39"/>
                </a:solidFill>
                <a:latin typeface="Allerta"/>
                <a:ea typeface="Allerta"/>
                <a:cs typeface="Allerta"/>
                <a:sym typeface="Allerta"/>
              </a:rPr>
              <a:t>Believe in the potential of the CCSS to prepare all students for college and careers;</a:t>
            </a:r>
          </a:p>
          <a:p>
            <a:pPr marL="742950" marR="0" lvl="1" indent="-285750" algn="l" rtl="0">
              <a:lnSpc>
                <a:spcPct val="80000"/>
              </a:lnSpc>
              <a:spcBef>
                <a:spcPts val="370"/>
              </a:spcBef>
              <a:spcAft>
                <a:spcPts val="0"/>
              </a:spcAft>
              <a:buClr>
                <a:srgbClr val="3F3F39"/>
              </a:buClr>
              <a:buSzPct val="87514"/>
              <a:buFont typeface="Arial"/>
              <a:buChar char="–"/>
            </a:pPr>
            <a:r>
              <a:rPr lang="en-US" sz="1850" b="0" i="0" u="none" strike="noStrike" cap="none" dirty="0">
                <a:solidFill>
                  <a:srgbClr val="3F3F39"/>
                </a:solidFill>
                <a:latin typeface="Allerta"/>
                <a:ea typeface="Allerta"/>
                <a:cs typeface="Allerta"/>
                <a:sym typeface="Allerta"/>
              </a:rPr>
              <a:t>Are eager to support their colleagues and communities in understanding and advocating for the CCSS and CCSS-aligned instruction;</a:t>
            </a:r>
          </a:p>
          <a:p>
            <a:pPr marL="742950" marR="0" lvl="1" indent="-285750" algn="l" rtl="0">
              <a:lnSpc>
                <a:spcPct val="80000"/>
              </a:lnSpc>
              <a:spcBef>
                <a:spcPts val="370"/>
              </a:spcBef>
              <a:spcAft>
                <a:spcPts val="0"/>
              </a:spcAft>
              <a:buClr>
                <a:srgbClr val="3F3F39"/>
              </a:buClr>
              <a:buSzPct val="87514"/>
              <a:buFont typeface="Arial"/>
              <a:buChar char="–"/>
            </a:pPr>
            <a:r>
              <a:rPr lang="en-US" sz="1850" b="0" i="0" u="none" strike="noStrike" cap="none" dirty="0">
                <a:solidFill>
                  <a:srgbClr val="3F3F39"/>
                </a:solidFill>
                <a:latin typeface="Allerta"/>
                <a:ea typeface="Allerta"/>
                <a:cs typeface="Allerta"/>
                <a:sym typeface="Allerta"/>
              </a:rPr>
              <a:t>Understand and embrace the shifts in instruction and assessment required by the CCSS</a:t>
            </a:r>
          </a:p>
          <a:p>
            <a:pPr marL="742950" marR="0" lvl="1" indent="-171450" algn="l" rtl="0">
              <a:lnSpc>
                <a:spcPct val="80000"/>
              </a:lnSpc>
              <a:spcBef>
                <a:spcPts val="370"/>
              </a:spcBef>
              <a:spcAft>
                <a:spcPts val="0"/>
              </a:spcAft>
              <a:buClr>
                <a:srgbClr val="3F3F39"/>
              </a:buClr>
              <a:buSzPct val="25000"/>
              <a:buFont typeface="Arial"/>
              <a:buNone/>
            </a:pPr>
            <a:endParaRPr sz="1850" b="0" i="0" u="none" strike="noStrike" cap="none" dirty="0">
              <a:solidFill>
                <a:srgbClr val="3F3F39"/>
              </a:solidFill>
              <a:latin typeface="Allerta"/>
              <a:ea typeface="Allerta"/>
              <a:cs typeface="Allerta"/>
              <a:sym typeface="Allerta"/>
            </a:endParaRPr>
          </a:p>
        </p:txBody>
      </p:sp>
      <p:cxnSp>
        <p:nvCxnSpPr>
          <p:cNvPr id="443" name="Shape 443"/>
          <p:cNvCxnSpPr/>
          <p:nvPr/>
        </p:nvCxnSpPr>
        <p:spPr>
          <a:xfrm>
            <a:off x="457200" y="14224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To learn more about Core Advocates…</a:t>
            </a:r>
          </a:p>
        </p:txBody>
      </p:sp>
      <p:sp>
        <p:nvSpPr>
          <p:cNvPr id="450" name="Shape 450"/>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Contact Janelle Fann</a:t>
            </a:r>
            <a:r>
              <a:rPr lang="en-US" sz="1800" b="0" i="0" u="none" strike="noStrike" cap="none">
                <a:solidFill>
                  <a:srgbClr val="3F3F39"/>
                </a:solidFill>
                <a:latin typeface="Allerta"/>
                <a:ea typeface="Allerta"/>
                <a:cs typeface="Allerta"/>
                <a:sym typeface="Allerta"/>
              </a:rPr>
              <a:t>(</a:t>
            </a:r>
            <a:r>
              <a:rPr lang="en-US" sz="1800" b="0" i="0" u="sng" strike="noStrike" cap="none">
                <a:solidFill>
                  <a:schemeClr val="hlink"/>
                </a:solidFill>
                <a:latin typeface="Allerta"/>
                <a:ea typeface="Allerta"/>
                <a:cs typeface="Allerta"/>
                <a:sym typeface="Allerta"/>
                <a:hlinkClick r:id="rId3"/>
              </a:rPr>
              <a:t>jfann@studentsachieve.net</a:t>
            </a:r>
            <a:r>
              <a:rPr lang="en-US" sz="1800" b="0" i="0" u="none" strike="noStrike" cap="none">
                <a:solidFill>
                  <a:srgbClr val="3F3F39"/>
                </a:solidFill>
                <a:latin typeface="Allerta"/>
                <a:ea typeface="Allerta"/>
                <a:cs typeface="Allerta"/>
                <a:sym typeface="Allerta"/>
              </a:rPr>
              <a:t> ) </a:t>
            </a:r>
            <a:r>
              <a:rPr lang="en-US" sz="2400" b="0" i="0" u="none" strike="noStrike" cap="none">
                <a:solidFill>
                  <a:srgbClr val="3F3F39"/>
                </a:solidFill>
                <a:latin typeface="Allerta"/>
                <a:ea typeface="Allerta"/>
                <a:cs typeface="Allerta"/>
                <a:sym typeface="Allerta"/>
              </a:rPr>
              <a:t>or Joanie Funderburk </a:t>
            </a:r>
            <a:r>
              <a:rPr lang="en-US" sz="1800" b="0" i="0" u="none" strike="noStrike" cap="none">
                <a:solidFill>
                  <a:srgbClr val="3F3F39"/>
                </a:solidFill>
                <a:latin typeface="Allerta"/>
                <a:ea typeface="Allerta"/>
                <a:cs typeface="Allerta"/>
                <a:sym typeface="Allerta"/>
              </a:rPr>
              <a:t>(</a:t>
            </a:r>
            <a:r>
              <a:rPr lang="en-US" sz="1800" b="0" i="0" u="sng" strike="noStrike" cap="none">
                <a:solidFill>
                  <a:schemeClr val="hlink"/>
                </a:solidFill>
                <a:latin typeface="Allerta"/>
                <a:ea typeface="Allerta"/>
                <a:cs typeface="Allerta"/>
                <a:sym typeface="Allerta"/>
                <a:hlinkClick r:id="rId4"/>
              </a:rPr>
              <a:t>jfunderburk@studentsachieve.net</a:t>
            </a:r>
            <a:r>
              <a:rPr lang="en-US" sz="1800" b="0" i="0" u="none" strike="noStrike" cap="none">
                <a:solidFill>
                  <a:srgbClr val="3F3F39"/>
                </a:solidFill>
                <a:latin typeface="Allerta"/>
                <a:ea typeface="Allerta"/>
                <a:cs typeface="Allerta"/>
                <a:sym typeface="Allerta"/>
              </a:rPr>
              <a:t>)</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Complete this survey to join our database (and mailing lists): </a:t>
            </a:r>
            <a:r>
              <a:rPr lang="en-US" sz="1800" b="0" i="0" u="sng" strike="noStrike" cap="none">
                <a:solidFill>
                  <a:schemeClr val="hlink"/>
                </a:solidFill>
                <a:latin typeface="Allerta"/>
                <a:ea typeface="Allerta"/>
                <a:cs typeface="Allerta"/>
                <a:sym typeface="Allerta"/>
                <a:hlinkClick r:id="rId5"/>
              </a:rPr>
              <a:t>http://</a:t>
            </a:r>
            <a:r>
              <a:rPr lang="en-US" sz="1800" b="0" i="0" u="sng" strike="noStrike" cap="none">
                <a:solidFill>
                  <a:schemeClr val="hlink"/>
                </a:solidFill>
                <a:latin typeface="Allerta"/>
                <a:ea typeface="Allerta"/>
                <a:cs typeface="Allerta"/>
                <a:sym typeface="Allerta"/>
              </a:rPr>
              <a:t>bitly.com/joincoreadvocates</a:t>
            </a:r>
            <a:r>
              <a:rPr lang="en-US" sz="1800" b="0" i="0" u="sng" strike="noStrike" cap="none">
                <a:solidFill>
                  <a:srgbClr val="3F3F39"/>
                </a:solidFill>
                <a:latin typeface="Allerta"/>
                <a:ea typeface="Allerta"/>
                <a:cs typeface="Allerta"/>
                <a:sym typeface="Allerta"/>
              </a:rPr>
              <a:t> </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Visit our website: </a:t>
            </a:r>
            <a:r>
              <a:rPr lang="en-US" sz="1800" b="0" i="0" u="sng" strike="noStrike" cap="none">
                <a:solidFill>
                  <a:schemeClr val="hlink"/>
                </a:solidFill>
                <a:latin typeface="Allerta"/>
                <a:ea typeface="Allerta"/>
                <a:cs typeface="Allerta"/>
                <a:sym typeface="Allerta"/>
                <a:hlinkClick r:id="rId6"/>
              </a:rPr>
              <a:t>www.achievethecore.org</a:t>
            </a: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pic>
        <p:nvPicPr>
          <p:cNvPr id="451" name="Shape 451"/>
          <p:cNvPicPr preferRelativeResize="0">
            <a:picLocks noGrp="1"/>
          </p:cNvPicPr>
          <p:nvPr>
            <p:ph type="pic" idx="2"/>
          </p:nvPr>
        </p:nvPicPr>
        <p:blipFill rotWithShape="1">
          <a:blip r:embed="rId7">
            <a:alphaModFix/>
          </a:blip>
          <a:srcRect t="-56844" b="-56840"/>
          <a:stretch/>
        </p:blipFill>
        <p:spPr>
          <a:xfrm>
            <a:off x="0" y="2840038"/>
            <a:ext cx="4448175" cy="4216400"/>
          </a:xfrm>
          <a:prstGeom prst="rect">
            <a:avLst/>
          </a:prstGeom>
          <a:noFill/>
          <a:ln>
            <a:noFill/>
          </a:ln>
        </p:spPr>
      </p:pic>
      <p:cxnSp>
        <p:nvCxnSpPr>
          <p:cNvPr id="452" name="Shape 452"/>
          <p:cNvCxnSpPr/>
          <p:nvPr/>
        </p:nvCxnSpPr>
        <p:spPr>
          <a:xfrm flipH="1">
            <a:off x="5841999" y="4432300"/>
            <a:ext cx="1663700" cy="1092198"/>
          </a:xfrm>
          <a:prstGeom prst="straightConnector1">
            <a:avLst/>
          </a:prstGeom>
          <a:noFill/>
          <a:ln w="25400" cap="flat" cmpd="sng">
            <a:solidFill>
              <a:schemeClr val="accent1"/>
            </a:solidFill>
            <a:prstDash val="solid"/>
            <a:round/>
            <a:headEnd type="none" w="med" len="med"/>
            <a:tailEnd type="stealth" w="lg" len="lg"/>
          </a:ln>
        </p:spPr>
      </p:cxnSp>
      <p:cxnSp>
        <p:nvCxnSpPr>
          <p:cNvPr id="453" name="Shape 453"/>
          <p:cNvCxnSpPr/>
          <p:nvPr/>
        </p:nvCxnSpPr>
        <p:spPr>
          <a:xfrm>
            <a:off x="457200" y="14732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Shape 45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For Tweeters…</a:t>
            </a:r>
          </a:p>
        </p:txBody>
      </p:sp>
      <p:sp>
        <p:nvSpPr>
          <p:cNvPr id="459" name="Shape 459"/>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dirty="0">
                <a:solidFill>
                  <a:srgbClr val="3F3F39"/>
                </a:solidFill>
                <a:latin typeface="Allerta"/>
                <a:ea typeface="Allerta"/>
                <a:cs typeface="Allerta"/>
                <a:sym typeface="Allerta"/>
              </a:rPr>
              <a:t>Please feel free to tweet during and after the webinar using #</a:t>
            </a:r>
            <a:r>
              <a:rPr lang="en-US" sz="2400" b="0" i="0" u="none" strike="noStrike" cap="none" dirty="0" err="1">
                <a:solidFill>
                  <a:srgbClr val="3F3F39"/>
                </a:solidFill>
                <a:latin typeface="Allerta"/>
                <a:ea typeface="Allerta"/>
                <a:cs typeface="Allerta"/>
                <a:sym typeface="Allerta"/>
              </a:rPr>
              <a:t>coreadvocates</a:t>
            </a:r>
            <a:endParaRPr lang="en-US" sz="2400" b="0" i="0" u="none" strike="noStrike" cap="none" dirty="0">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dirty="0">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dirty="0">
              <a:solidFill>
                <a:srgbClr val="3F3F39"/>
              </a:solidFill>
              <a:latin typeface="Allerta"/>
              <a:ea typeface="Allerta"/>
              <a:cs typeface="Allerta"/>
              <a:sym typeface="Allerta"/>
            </a:endParaRP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dirty="0">
                <a:solidFill>
                  <a:srgbClr val="3F3F39"/>
                </a:solidFill>
                <a:latin typeface="Allerta"/>
                <a:ea typeface="Allerta"/>
                <a:cs typeface="Allerta"/>
                <a:sym typeface="Allerta"/>
              </a:rPr>
              <a:t>@</a:t>
            </a:r>
            <a:r>
              <a:rPr lang="en-US" sz="2400" b="0" i="0" u="none" strike="noStrike" cap="none" dirty="0" err="1">
                <a:solidFill>
                  <a:srgbClr val="3F3F39"/>
                </a:solidFill>
                <a:latin typeface="Allerta"/>
                <a:ea typeface="Allerta"/>
                <a:cs typeface="Allerta"/>
                <a:sym typeface="Allerta"/>
              </a:rPr>
              <a:t>achievethecore</a:t>
            </a:r>
            <a:r>
              <a:rPr lang="en-US" sz="2400" b="0" i="0" u="none" strike="noStrike" cap="none" dirty="0">
                <a:solidFill>
                  <a:srgbClr val="3F3F39"/>
                </a:solidFill>
                <a:latin typeface="Allerta"/>
                <a:ea typeface="Allerta"/>
                <a:cs typeface="Allerta"/>
                <a:sym typeface="Allerta"/>
              </a:rPr>
              <a:t> and @</a:t>
            </a:r>
            <a:r>
              <a:rPr lang="en-US" sz="2400" b="0" i="0" u="none" strike="noStrike" cap="none" dirty="0" err="1">
                <a:solidFill>
                  <a:srgbClr val="3F3F39"/>
                </a:solidFill>
                <a:latin typeface="Allerta"/>
                <a:ea typeface="Allerta"/>
                <a:cs typeface="Allerta"/>
                <a:sym typeface="Allerta"/>
              </a:rPr>
              <a:t>JoanieFun</a:t>
            </a:r>
            <a:r>
              <a:rPr lang="en-US" sz="2400" b="0" i="0" u="none" strike="noStrike" cap="none" dirty="0">
                <a:solidFill>
                  <a:srgbClr val="3F3F39"/>
                </a:solidFill>
                <a:latin typeface="Allerta"/>
                <a:ea typeface="Allerta"/>
                <a:cs typeface="Allerta"/>
                <a:sym typeface="Allerta"/>
              </a:rPr>
              <a:t>, @</a:t>
            </a:r>
            <a:r>
              <a:rPr lang="en-US" sz="2400" b="0" i="0" u="none" strike="noStrike" cap="none" dirty="0" err="1" smtClean="0">
                <a:solidFill>
                  <a:srgbClr val="3F3F39"/>
                </a:solidFill>
                <a:latin typeface="Allerta"/>
                <a:ea typeface="Allerta"/>
                <a:cs typeface="Allerta"/>
                <a:sym typeface="Allerta"/>
              </a:rPr>
              <a:t>salberti</a:t>
            </a:r>
            <a:r>
              <a:rPr lang="en-US" sz="2400" b="0" i="0" u="none" strike="noStrike" cap="none" dirty="0" smtClean="0">
                <a:solidFill>
                  <a:srgbClr val="3F3F39"/>
                </a:solidFill>
                <a:latin typeface="Allerta"/>
                <a:ea typeface="Allerta"/>
                <a:cs typeface="Allerta"/>
                <a:sym typeface="Allerta"/>
              </a:rPr>
              <a:t>, @JanaBryant14</a:t>
            </a:r>
            <a:endParaRPr lang="en-US" sz="2400" b="0" i="0" u="none" strike="noStrike" cap="none" dirty="0">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dirty="0">
              <a:solidFill>
                <a:srgbClr val="3F3F39"/>
              </a:solidFill>
              <a:latin typeface="Allerta"/>
              <a:ea typeface="Allerta"/>
              <a:cs typeface="Allerta"/>
              <a:sym typeface="Allerta"/>
            </a:endParaRPr>
          </a:p>
        </p:txBody>
      </p:sp>
      <p:pic>
        <p:nvPicPr>
          <p:cNvPr id="460" name="Shape 460"/>
          <p:cNvPicPr preferRelativeResize="0"/>
          <p:nvPr/>
        </p:nvPicPr>
        <p:blipFill rotWithShape="1">
          <a:blip r:embed="rId3">
            <a:alphaModFix/>
          </a:blip>
          <a:srcRect/>
          <a:stretch/>
        </p:blipFill>
        <p:spPr>
          <a:xfrm>
            <a:off x="6511235" y="4229100"/>
            <a:ext cx="2632763" cy="1892297"/>
          </a:xfrm>
          <a:prstGeom prst="rect">
            <a:avLst/>
          </a:prstGeom>
          <a:noFill/>
          <a:ln>
            <a:noFill/>
          </a:ln>
        </p:spPr>
      </p:pic>
      <p:cxnSp>
        <p:nvCxnSpPr>
          <p:cNvPr id="461" name="Shape 461"/>
          <p:cNvCxnSpPr/>
          <p:nvPr/>
        </p:nvCxnSpPr>
        <p:spPr>
          <a:xfrm>
            <a:off x="457200" y="13716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Shape 46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b="0" i="0" u="none" strike="noStrike" cap="none">
                <a:solidFill>
                  <a:srgbClr val="3F3F39"/>
                </a:solidFill>
                <a:latin typeface="Allerta"/>
                <a:ea typeface="Allerta"/>
                <a:cs typeface="Allerta"/>
                <a:sym typeface="Allerta"/>
              </a:rPr>
              <a:t>Webinar protocols</a:t>
            </a:r>
          </a:p>
        </p:txBody>
      </p:sp>
      <p:sp>
        <p:nvSpPr>
          <p:cNvPr id="468" name="Shape 468"/>
          <p:cNvSpPr txBox="1">
            <a:spLocks noGrp="1"/>
          </p:cNvSpPr>
          <p:nvPr>
            <p:ph type="body" idx="1"/>
          </p:nvPr>
        </p:nvSpPr>
        <p:spPr>
          <a:xfrm>
            <a:off x="457200" y="1600200"/>
            <a:ext cx="4604400" cy="45261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Arial"/>
              <a:buNone/>
            </a:pPr>
            <a:r>
              <a:rPr lang="en-US" sz="2400" b="0" i="0" u="none" strike="noStrike" cap="none" dirty="0">
                <a:solidFill>
                  <a:srgbClr val="3F3F39"/>
                </a:solidFill>
                <a:latin typeface="Allerta"/>
                <a:ea typeface="Allerta"/>
                <a:cs typeface="Allerta"/>
                <a:sym typeface="Allerta"/>
              </a:rPr>
              <a:t>During the webinar</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dirty="0">
                <a:solidFill>
                  <a:schemeClr val="dk1"/>
                </a:solidFill>
                <a:latin typeface="Allerta"/>
                <a:ea typeface="Allerta"/>
                <a:cs typeface="Allerta"/>
                <a:sym typeface="Allerta"/>
              </a:rPr>
              <a:t>– </a:t>
            </a:r>
            <a:r>
              <a:rPr lang="en-US" sz="2000" b="0" i="0" u="none" strike="noStrike" cap="none" dirty="0">
                <a:solidFill>
                  <a:srgbClr val="3F3F39"/>
                </a:solidFill>
                <a:latin typeface="Allerta"/>
                <a:ea typeface="Allerta"/>
                <a:cs typeface="Allerta"/>
                <a:sym typeface="Allerta"/>
              </a:rPr>
              <a:t>Accessing Documents</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dirty="0">
                <a:solidFill>
                  <a:schemeClr val="dk1"/>
                </a:solidFill>
                <a:latin typeface="Allerta"/>
                <a:ea typeface="Allerta"/>
                <a:cs typeface="Allerta"/>
                <a:sym typeface="Allerta"/>
              </a:rPr>
              <a:t>– </a:t>
            </a:r>
            <a:r>
              <a:rPr lang="en-US" sz="2000" b="0" i="0" u="none" strike="noStrike" cap="none" dirty="0">
                <a:solidFill>
                  <a:srgbClr val="3F3F39"/>
                </a:solidFill>
                <a:latin typeface="Allerta"/>
                <a:ea typeface="Allerta"/>
                <a:cs typeface="Allerta"/>
                <a:sym typeface="Allerta"/>
              </a:rPr>
              <a:t>Questions option</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dirty="0">
                <a:solidFill>
                  <a:schemeClr val="dk1"/>
                </a:solidFill>
                <a:latin typeface="Allerta"/>
                <a:ea typeface="Allerta"/>
                <a:cs typeface="Allerta"/>
                <a:sym typeface="Allerta"/>
              </a:rPr>
              <a:t>– </a:t>
            </a:r>
            <a:r>
              <a:rPr lang="en-US" sz="2000" b="0" i="0" u="none" strike="noStrike" cap="none" dirty="0">
                <a:solidFill>
                  <a:srgbClr val="3F3F39"/>
                </a:solidFill>
                <a:latin typeface="Allerta"/>
                <a:ea typeface="Allerta"/>
                <a:cs typeface="Allerta"/>
                <a:sym typeface="Allerta"/>
              </a:rPr>
              <a:t>Polling</a:t>
            </a:r>
          </a:p>
          <a:p>
            <a:pPr marL="0" marR="0" lvl="0" indent="0" algn="l" rtl="0">
              <a:lnSpc>
                <a:spcPct val="115000"/>
              </a:lnSpc>
              <a:spcBef>
                <a:spcPts val="600"/>
              </a:spcBef>
              <a:spcAft>
                <a:spcPts val="0"/>
              </a:spcAft>
              <a:buClr>
                <a:schemeClr val="dk1"/>
              </a:buClr>
              <a:buSzPct val="25000"/>
              <a:buFont typeface="Arial"/>
              <a:buNone/>
            </a:pPr>
            <a:r>
              <a:rPr lang="en-US" sz="2400" b="0" i="0" u="none" strike="noStrike" cap="none" dirty="0">
                <a:solidFill>
                  <a:srgbClr val="3F3F39"/>
                </a:solidFill>
                <a:latin typeface="Allerta"/>
                <a:ea typeface="Allerta"/>
                <a:cs typeface="Allerta"/>
                <a:sym typeface="Allerta"/>
              </a:rPr>
              <a:t>After the webinar</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dirty="0">
                <a:solidFill>
                  <a:schemeClr val="dk1"/>
                </a:solidFill>
                <a:latin typeface="Allerta"/>
                <a:ea typeface="Allerta"/>
                <a:cs typeface="Allerta"/>
                <a:sym typeface="Allerta"/>
              </a:rPr>
              <a:t>– </a:t>
            </a:r>
            <a:r>
              <a:rPr lang="en-US" sz="2000" b="0" i="0" u="none" strike="noStrike" cap="none" dirty="0">
                <a:solidFill>
                  <a:srgbClr val="3F3F39"/>
                </a:solidFill>
                <a:latin typeface="Allerta"/>
                <a:ea typeface="Allerta"/>
                <a:cs typeface="Allerta"/>
                <a:sym typeface="Allerta"/>
              </a:rPr>
              <a:t>Survey</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dirty="0">
                <a:solidFill>
                  <a:schemeClr val="dk1"/>
                </a:solidFill>
                <a:latin typeface="Allerta"/>
                <a:ea typeface="Allerta"/>
                <a:cs typeface="Allerta"/>
                <a:sym typeface="Allerta"/>
              </a:rPr>
              <a:t>– </a:t>
            </a:r>
            <a:r>
              <a:rPr lang="en-US" sz="2000" b="0" i="0" u="none" strike="noStrike" cap="none" dirty="0">
                <a:solidFill>
                  <a:srgbClr val="3F3F39"/>
                </a:solidFill>
                <a:latin typeface="Allerta"/>
                <a:ea typeface="Allerta"/>
                <a:cs typeface="Allerta"/>
                <a:sym typeface="Allerta"/>
              </a:rPr>
              <a:t>Access to recorded </a:t>
            </a:r>
            <a:r>
              <a:rPr lang="en-US" sz="2000" b="0" i="0" u="none" strike="noStrike" cap="none" dirty="0" smtClean="0">
                <a:solidFill>
                  <a:srgbClr val="3F3F39"/>
                </a:solidFill>
                <a:latin typeface="Allerta"/>
                <a:ea typeface="Allerta"/>
                <a:cs typeface="Allerta"/>
                <a:sym typeface="Allerta"/>
              </a:rPr>
              <a:t>webinar</a:t>
            </a:r>
          </a:p>
          <a:p>
            <a:pPr marL="457200" marR="0" lvl="0" indent="0" algn="l" rtl="0">
              <a:lnSpc>
                <a:spcPct val="115000"/>
              </a:lnSpc>
              <a:spcBef>
                <a:spcPts val="500"/>
              </a:spcBef>
              <a:spcAft>
                <a:spcPts val="0"/>
              </a:spcAft>
              <a:buClr>
                <a:schemeClr val="dk1"/>
              </a:buClr>
              <a:buSzPct val="25000"/>
              <a:buFont typeface="Arial"/>
              <a:buNone/>
            </a:pPr>
            <a:r>
              <a:rPr lang="en-US" sz="2000" dirty="0" smtClean="0"/>
              <a:t>* Copy of transcripts</a:t>
            </a:r>
            <a:endParaRPr lang="en-US" sz="2000" b="0" i="0" u="none" strike="noStrike" cap="none" dirty="0">
              <a:solidFill>
                <a:srgbClr val="3F3F39"/>
              </a:solidFill>
              <a:latin typeface="Allerta"/>
              <a:ea typeface="Allerta"/>
              <a:cs typeface="Allerta"/>
              <a:sym typeface="Allerta"/>
            </a:endParaRPr>
          </a:p>
          <a:p>
            <a:pPr marL="800100" marR="0" lvl="0" indent="-38100" algn="l" rtl="0">
              <a:lnSpc>
                <a:spcPct val="100000"/>
              </a:lnSpc>
              <a:spcBef>
                <a:spcPts val="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p:txBody>
      </p:sp>
      <p:cxnSp>
        <p:nvCxnSpPr>
          <p:cNvPr id="469" name="Shape 469"/>
          <p:cNvCxnSpPr/>
          <p:nvPr/>
        </p:nvCxnSpPr>
        <p:spPr>
          <a:xfrm>
            <a:off x="457200" y="1422400"/>
            <a:ext cx="8039098" cy="0"/>
          </a:xfrm>
          <a:prstGeom prst="straightConnector1">
            <a:avLst/>
          </a:prstGeom>
          <a:noFill/>
          <a:ln w="25400" cap="flat" cmpd="sng">
            <a:solidFill>
              <a:schemeClr val="accent1"/>
            </a:solidFill>
            <a:prstDash val="solid"/>
            <a:round/>
            <a:headEnd type="none" w="med" len="med"/>
            <a:tailEnd type="none" w="med" len="med"/>
          </a:ln>
        </p:spPr>
      </p:cxnSp>
      <p:pic>
        <p:nvPicPr>
          <p:cNvPr id="470" name="Shape 470"/>
          <p:cNvPicPr preferRelativeResize="0"/>
          <p:nvPr/>
        </p:nvPicPr>
        <p:blipFill rotWithShape="1">
          <a:blip r:embed="rId3">
            <a:alphaModFix/>
          </a:blip>
          <a:srcRect/>
          <a:stretch/>
        </p:blipFill>
        <p:spPr>
          <a:xfrm>
            <a:off x="4877275" y="1662100"/>
            <a:ext cx="3524248" cy="3533772"/>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Shape 47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Goals of the webinar</a:t>
            </a:r>
          </a:p>
        </p:txBody>
      </p:sp>
      <p:sp>
        <p:nvSpPr>
          <p:cNvPr id="477" name="Shape 477"/>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Learn what is meant by Instructional Advocacy </a:t>
            </a:r>
          </a:p>
          <a:p>
            <a:pPr marL="0" marR="0" lvl="0" indent="0" algn="l" rtl="0">
              <a:lnSpc>
                <a:spcPct val="100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Discover why Instructional Advocacy matters to us, to you, and to the implementation of college-and career-ready standards</a:t>
            </a:r>
          </a:p>
          <a:p>
            <a:pPr marL="0" marR="0" lvl="0" indent="0" algn="l" rtl="0">
              <a:lnSpc>
                <a:spcPct val="100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3F3F39"/>
                </a:solidFill>
                <a:latin typeface="Allerta"/>
                <a:ea typeface="Allerta"/>
                <a:cs typeface="Allerta"/>
                <a:sym typeface="Allerta"/>
              </a:rPr>
              <a:t>Learn what you can do, regardless of your job title or setting, to get involved with Instructional Advocacy</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478" name="Shape 478"/>
          <p:cNvCxnSpPr/>
          <p:nvPr/>
        </p:nvCxnSpPr>
        <p:spPr>
          <a:xfrm>
            <a:off x="457200" y="14605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Shape 484"/>
          <p:cNvSpPr txBox="1">
            <a:spLocks noGrp="1"/>
          </p:cNvSpPr>
          <p:nvPr>
            <p:ph type="title"/>
          </p:nvPr>
        </p:nvSpPr>
        <p:spPr>
          <a:xfrm>
            <a:off x="216575" y="1987825"/>
            <a:ext cx="8620500" cy="2236200"/>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What is Instructional Advocacy?</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The Potential of the Standards</a:t>
            </a:r>
          </a:p>
        </p:txBody>
      </p:sp>
      <p:sp>
        <p:nvSpPr>
          <p:cNvPr id="491" name="Shape 491"/>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1" u="none" strike="noStrike" cap="none">
                <a:solidFill>
                  <a:schemeClr val="dk1"/>
                </a:solidFill>
                <a:latin typeface="Allerta"/>
                <a:ea typeface="Allerta"/>
                <a:cs typeface="Allerta"/>
                <a:sym typeface="Allerta"/>
              </a:rPr>
              <a:t>"These Standards are not intended to be new names for old ways of doing business .They are a call to take the next step. It is time to recognize that standards are not just promises to our children, but promises we intend to keep.” </a:t>
            </a:r>
            <a:r>
              <a:rPr lang="en-US" sz="2400" b="0" i="0" u="none" strike="noStrike" cap="none">
                <a:solidFill>
                  <a:schemeClr val="dk1"/>
                </a:solidFill>
                <a:latin typeface="Allerta"/>
                <a:ea typeface="Allerta"/>
                <a:cs typeface="Allerta"/>
                <a:sym typeface="Allerta"/>
              </a:rPr>
              <a:t>– CCSSM p. 5</a:t>
            </a:r>
          </a:p>
          <a:p>
            <a:pPr marL="457200" marR="0" lvl="0" indent="-2286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1" u="none" strike="noStrike" cap="none">
                <a:solidFill>
                  <a:schemeClr val="dk1"/>
                </a:solidFill>
                <a:latin typeface="Allerta"/>
                <a:ea typeface="Allerta"/>
                <a:cs typeface="Allerta"/>
                <a:sym typeface="Allerta"/>
              </a:rPr>
              <a:t>“Achievement is our middle name.” </a:t>
            </a:r>
            <a:r>
              <a:rPr lang="en-US" sz="2400" b="0" i="0" u="none" strike="noStrike" cap="none">
                <a:solidFill>
                  <a:schemeClr val="dk1"/>
                </a:solidFill>
                <a:latin typeface="Allerta"/>
                <a:ea typeface="Allerta"/>
                <a:cs typeface="Allerta"/>
                <a:sym typeface="Allerta"/>
              </a:rPr>
              <a:t>-J. Zimba</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492" name="Shape 492"/>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Shape 498"/>
          <p:cNvSpPr txBox="1">
            <a:spLocks noGrp="1"/>
          </p:cNvSpPr>
          <p:nvPr>
            <p:ph type="title"/>
          </p:nvPr>
        </p:nvSpPr>
        <p:spPr>
          <a:xfrm>
            <a:off x="216575" y="2243300"/>
            <a:ext cx="8620500" cy="2003700"/>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endParaRPr sz="3200" b="0" i="0" u="none" strike="noStrike" cap="none">
              <a:solidFill>
                <a:srgbClr val="23593E"/>
              </a:solidFill>
              <a:latin typeface="Allerta"/>
              <a:ea typeface="Allerta"/>
              <a:cs typeface="Allerta"/>
              <a:sym typeface="Allerta"/>
            </a:endParaRP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Poll:</a:t>
            </a: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How involved were teachers in the plan for standards implementation in your setting?</a:t>
            </a:r>
          </a:p>
          <a:p>
            <a:pPr marL="0" marR="0" lvl="0" indent="0" algn="l" rtl="0">
              <a:lnSpc>
                <a:spcPct val="100000"/>
              </a:lnSpc>
              <a:spcBef>
                <a:spcPts val="0"/>
              </a:spcBef>
              <a:spcAft>
                <a:spcPts val="0"/>
              </a:spcAft>
              <a:buClr>
                <a:schemeClr val="dk1"/>
              </a:buClr>
              <a:buSzPct val="25000"/>
              <a:buFont typeface="Allerta"/>
              <a:buNone/>
            </a:pPr>
            <a:endParaRPr sz="3200" b="0" i="0" u="none" strike="noStrike" cap="none">
              <a:solidFill>
                <a:srgbClr val="23593E"/>
              </a:solidFill>
              <a:latin typeface="Allerta"/>
              <a:ea typeface="Allerta"/>
              <a:cs typeface="Allerta"/>
              <a:sym typeface="Allerta"/>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Shape 504"/>
          <p:cNvSpPr txBox="1">
            <a:spLocks noGrp="1"/>
          </p:cNvSpPr>
          <p:nvPr>
            <p:ph type="title"/>
          </p:nvPr>
        </p:nvSpPr>
        <p:spPr>
          <a:xfrm>
            <a:off x="216575" y="2243300"/>
            <a:ext cx="8620500" cy="2003700"/>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endParaRPr sz="3200" b="0" i="0" u="none" strike="noStrike" cap="none">
              <a:solidFill>
                <a:srgbClr val="23593E"/>
              </a:solidFill>
              <a:latin typeface="Allerta"/>
              <a:ea typeface="Allerta"/>
              <a:cs typeface="Allerta"/>
              <a:sym typeface="Allerta"/>
            </a:endParaRP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Poll:</a:t>
            </a: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How involved SHOULD teachers be in this process?</a:t>
            </a:r>
          </a:p>
          <a:p>
            <a:pPr marL="0" marR="0" lvl="0" indent="0" algn="l" rtl="0">
              <a:lnSpc>
                <a:spcPct val="100000"/>
              </a:lnSpc>
              <a:spcBef>
                <a:spcPts val="0"/>
              </a:spcBef>
              <a:spcAft>
                <a:spcPts val="0"/>
              </a:spcAft>
              <a:buClr>
                <a:schemeClr val="dk1"/>
              </a:buClr>
              <a:buSzPct val="25000"/>
              <a:buFont typeface="Allerta"/>
              <a:buNone/>
            </a:pPr>
            <a:endParaRPr sz="3200" b="0" i="0" u="none" strike="noStrike" cap="none">
              <a:solidFill>
                <a:srgbClr val="23593E"/>
              </a:solidFill>
              <a:latin typeface="Allerta"/>
              <a:ea typeface="Allerta"/>
              <a:cs typeface="Allerta"/>
              <a:sym typeface="Allerta"/>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Shape 510"/>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Professional Learning vs Training</a:t>
            </a:r>
          </a:p>
        </p:txBody>
      </p:sp>
      <p:sp>
        <p:nvSpPr>
          <p:cNvPr id="511" name="Shape 511"/>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This work requires learning - not just something you can </a:t>
            </a:r>
            <a:r>
              <a:rPr lang="en-US">
                <a:solidFill>
                  <a:schemeClr val="dk1"/>
                </a:solidFill>
              </a:rPr>
              <a:t>sit and get</a:t>
            </a:r>
            <a:br>
              <a:rPr lang="en-US">
                <a:solidFill>
                  <a:schemeClr val="dk1"/>
                </a:solidFill>
              </a:rPr>
            </a:br>
            <a:endParaRPr lang="en-US">
              <a:solidFill>
                <a:schemeClr val="dk1"/>
              </a:solidFill>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We can</a:t>
            </a:r>
            <a:r>
              <a:rPr lang="en-US">
                <a:solidFill>
                  <a:schemeClr val="dk1"/>
                </a:solidFill>
              </a:rPr>
              <a:t>’t</a:t>
            </a:r>
            <a:r>
              <a:rPr lang="en-US" sz="2400" b="0" i="0" u="none" strike="noStrike" cap="none">
                <a:solidFill>
                  <a:schemeClr val="dk1"/>
                </a:solidFill>
                <a:latin typeface="Allerta"/>
                <a:ea typeface="Allerta"/>
                <a:cs typeface="Allerta"/>
                <a:sym typeface="Allerta"/>
              </a:rPr>
              <a:t> </a:t>
            </a:r>
            <a:r>
              <a:rPr lang="en-US" sz="2400" b="0" i="1" u="none" strike="noStrike" cap="none">
                <a:solidFill>
                  <a:schemeClr val="dk1"/>
                </a:solidFill>
                <a:latin typeface="Allerta"/>
                <a:ea typeface="Allerta"/>
                <a:cs typeface="Allerta"/>
                <a:sym typeface="Allerta"/>
              </a:rPr>
              <a:t>learn</a:t>
            </a:r>
            <a:r>
              <a:rPr lang="en-US" sz="2400" b="0" i="0" u="none" strike="noStrike" cap="none">
                <a:solidFill>
                  <a:schemeClr val="dk1"/>
                </a:solidFill>
                <a:latin typeface="Allerta"/>
                <a:ea typeface="Allerta"/>
                <a:cs typeface="Allerta"/>
                <a:sym typeface="Allerta"/>
              </a:rPr>
              <a:t> this in a two-day workshop - we learn by doing, talking, refining</a:t>
            </a:r>
            <a:br>
              <a:rPr lang="en-US" sz="2400" b="0" i="0" u="none" strike="noStrike" cap="none">
                <a:solidFill>
                  <a:schemeClr val="dk1"/>
                </a:solidFill>
                <a:latin typeface="Allerta"/>
                <a:ea typeface="Allerta"/>
                <a:cs typeface="Allerta"/>
                <a:sym typeface="Allerta"/>
              </a:rPr>
            </a:br>
            <a:endParaRPr lang="en-US"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a:solidFill>
                  <a:schemeClr val="dk1"/>
                </a:solidFill>
              </a:rPr>
              <a:t>You cannot</a:t>
            </a:r>
            <a:r>
              <a:rPr lang="en-US" sz="2400" b="0" i="0" u="none" strike="noStrike" cap="none">
                <a:solidFill>
                  <a:schemeClr val="dk1"/>
                </a:solidFill>
                <a:latin typeface="Allerta"/>
                <a:ea typeface="Allerta"/>
                <a:cs typeface="Allerta"/>
                <a:sym typeface="Allerta"/>
              </a:rPr>
              <a:t> de</a:t>
            </a:r>
            <a:r>
              <a:rPr lang="en-US">
                <a:solidFill>
                  <a:schemeClr val="dk1"/>
                </a:solidFill>
              </a:rPr>
              <a:t>termine</a:t>
            </a:r>
            <a:r>
              <a:rPr lang="en-US" sz="2400" b="0" i="0" u="none" strike="noStrike" cap="none">
                <a:solidFill>
                  <a:schemeClr val="dk1"/>
                </a:solidFill>
                <a:latin typeface="Allerta"/>
                <a:ea typeface="Allerta"/>
                <a:cs typeface="Allerta"/>
                <a:sym typeface="Allerta"/>
              </a:rPr>
              <a:t> what you need without knowing </a:t>
            </a:r>
            <a:r>
              <a:rPr lang="en-US">
                <a:solidFill>
                  <a:schemeClr val="dk1"/>
                </a:solidFill>
              </a:rPr>
              <a:t>the work,</a:t>
            </a:r>
            <a:r>
              <a:rPr lang="en-US" sz="2400" b="0" i="0" u="none" strike="noStrike" cap="none">
                <a:solidFill>
                  <a:schemeClr val="dk1"/>
                </a:solidFill>
                <a:latin typeface="Allerta"/>
                <a:ea typeface="Allerta"/>
                <a:cs typeface="Allerta"/>
                <a:sym typeface="Allerta"/>
              </a:rPr>
              <a:t> and can’t know it without trying it</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512" name="Shape 512"/>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Shape 51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Supporting Standards Implementation</a:t>
            </a:r>
          </a:p>
        </p:txBody>
      </p:sp>
      <p:cxnSp>
        <p:nvCxnSpPr>
          <p:cNvPr id="519" name="Shape 51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grpSp>
        <p:nvGrpSpPr>
          <p:cNvPr id="520" name="Shape 520"/>
          <p:cNvGrpSpPr/>
          <p:nvPr/>
        </p:nvGrpSpPr>
        <p:grpSpPr>
          <a:xfrm>
            <a:off x="352696" y="1417637"/>
            <a:ext cx="8438605" cy="4481285"/>
            <a:chOff x="0" y="0"/>
            <a:chExt cx="8438605" cy="4481285"/>
          </a:xfrm>
        </p:grpSpPr>
        <p:sp>
          <p:nvSpPr>
            <p:cNvPr id="521" name="Shape 521"/>
            <p:cNvSpPr/>
            <p:nvPr/>
          </p:nvSpPr>
          <p:spPr>
            <a:xfrm>
              <a:off x="0" y="1344384"/>
              <a:ext cx="8438605" cy="1792514"/>
            </a:xfrm>
            <a:prstGeom prst="notchedRightArrow">
              <a:avLst>
                <a:gd name="adj1" fmla="val 50000"/>
                <a:gd name="adj2" fmla="val 50000"/>
              </a:avLst>
            </a:prstGeom>
            <a:solidFill>
              <a:srgbClr val="CAD2CD"/>
            </a:solid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2" name="Shape 522"/>
            <p:cNvSpPr/>
            <p:nvPr/>
          </p:nvSpPr>
          <p:spPr>
            <a:xfrm>
              <a:off x="0" y="22763"/>
              <a:ext cx="1459244" cy="1792514"/>
            </a:xfrm>
            <a:prstGeom prst="rect">
              <a:avLst/>
            </a:prstGeom>
            <a:no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3" name="Shape 523"/>
            <p:cNvSpPr txBox="1"/>
            <p:nvPr/>
          </p:nvSpPr>
          <p:spPr>
            <a:xfrm>
              <a:off x="0" y="22763"/>
              <a:ext cx="1459244" cy="1792514"/>
            </a:xfrm>
            <a:prstGeom prst="rect">
              <a:avLst/>
            </a:prstGeom>
            <a:noFill/>
            <a:ln>
              <a:noFill/>
            </a:ln>
          </p:spPr>
          <p:txBody>
            <a:bodyPr lIns="113775" tIns="113775" rIns="113775" bIns="113775" anchor="b"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2010: SAP </a:t>
              </a:r>
              <a:r>
                <a:rPr lang="en-US" sz="1600" dirty="0">
                  <a:latin typeface="Allerta"/>
                  <a:ea typeface="Allerta"/>
                  <a:cs typeface="Allerta"/>
                </a:rPr>
                <a:t>Begins Support Work</a:t>
              </a:r>
            </a:p>
          </p:txBody>
        </p:sp>
        <p:sp>
          <p:nvSpPr>
            <p:cNvPr id="524" name="Shape 524"/>
            <p:cNvSpPr/>
            <p:nvPr/>
          </p:nvSpPr>
          <p:spPr>
            <a:xfrm>
              <a:off x="624127" y="2016577"/>
              <a:ext cx="448128" cy="448128"/>
            </a:xfrm>
            <a:prstGeom prst="ellipse">
              <a:avLst/>
            </a:prstGeom>
            <a:solidFill>
              <a:srgbClr val="0B6640"/>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5" name="Shape 525"/>
            <p:cNvSpPr/>
            <p:nvPr/>
          </p:nvSpPr>
          <p:spPr>
            <a:xfrm>
              <a:off x="1354129" y="2688771"/>
              <a:ext cx="1459244" cy="1792514"/>
            </a:xfrm>
            <a:prstGeom prst="rect">
              <a:avLst/>
            </a:prstGeom>
            <a:no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6" name="Shape 526"/>
            <p:cNvSpPr txBox="1"/>
            <p:nvPr/>
          </p:nvSpPr>
          <p:spPr>
            <a:xfrm>
              <a:off x="1354129" y="2688771"/>
              <a:ext cx="1459244" cy="1792514"/>
            </a:xfrm>
            <a:prstGeom prst="rect">
              <a:avLst/>
            </a:prstGeom>
            <a:noFill/>
            <a:ln>
              <a:noFill/>
            </a:ln>
          </p:spPr>
          <p:txBody>
            <a:bodyPr lIns="113775" tIns="113775" rIns="113775" bIns="113775" anchor="t"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2010-12: Teacher Gatherings</a:t>
              </a:r>
            </a:p>
          </p:txBody>
        </p:sp>
        <p:sp>
          <p:nvSpPr>
            <p:cNvPr id="527" name="Shape 527"/>
            <p:cNvSpPr/>
            <p:nvPr/>
          </p:nvSpPr>
          <p:spPr>
            <a:xfrm>
              <a:off x="1947971" y="2030981"/>
              <a:ext cx="448128" cy="448128"/>
            </a:xfrm>
            <a:prstGeom prst="ellipse">
              <a:avLst/>
            </a:prstGeom>
            <a:solidFill>
              <a:srgbClr val="0B6640"/>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8" name="Shape 528"/>
            <p:cNvSpPr/>
            <p:nvPr/>
          </p:nvSpPr>
          <p:spPr>
            <a:xfrm>
              <a:off x="2841026" y="70015"/>
              <a:ext cx="1459244" cy="1792514"/>
            </a:xfrm>
            <a:prstGeom prst="rect">
              <a:avLst/>
            </a:prstGeom>
            <a:no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29" name="Shape 529"/>
            <p:cNvSpPr txBox="1"/>
            <p:nvPr/>
          </p:nvSpPr>
          <p:spPr>
            <a:xfrm>
              <a:off x="2841026" y="70015"/>
              <a:ext cx="1459244" cy="1792514"/>
            </a:xfrm>
            <a:prstGeom prst="rect">
              <a:avLst/>
            </a:prstGeom>
            <a:noFill/>
            <a:ln>
              <a:noFill/>
            </a:ln>
          </p:spPr>
          <p:txBody>
            <a:bodyPr lIns="113775" tIns="113775" rIns="113775" bIns="113775" anchor="b"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2012-14: National Core Advocate Meetings</a:t>
              </a:r>
            </a:p>
          </p:txBody>
        </p:sp>
        <p:sp>
          <p:nvSpPr>
            <p:cNvPr id="530" name="Shape 530"/>
            <p:cNvSpPr/>
            <p:nvPr/>
          </p:nvSpPr>
          <p:spPr>
            <a:xfrm>
              <a:off x="3368907" y="1973365"/>
              <a:ext cx="448128" cy="448128"/>
            </a:xfrm>
            <a:prstGeom prst="ellipse">
              <a:avLst/>
            </a:prstGeom>
            <a:blipFill rotWithShape="1">
              <a:blip r:embed="rId3">
                <a:alphaModFix/>
              </a:blip>
              <a:stretch>
                <a:fillRect/>
              </a:stretch>
            </a:blip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31" name="Shape 531"/>
            <p:cNvSpPr/>
            <p:nvPr/>
          </p:nvSpPr>
          <p:spPr>
            <a:xfrm>
              <a:off x="4599957" y="2688771"/>
              <a:ext cx="1459244" cy="1792514"/>
            </a:xfrm>
            <a:prstGeom prst="rect">
              <a:avLst/>
            </a:prstGeom>
            <a:no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32" name="Shape 532"/>
            <p:cNvSpPr txBox="1"/>
            <p:nvPr/>
          </p:nvSpPr>
          <p:spPr>
            <a:xfrm>
              <a:off x="4599957" y="2688771"/>
              <a:ext cx="1459244" cy="1792514"/>
            </a:xfrm>
            <a:prstGeom prst="rect">
              <a:avLst/>
            </a:prstGeom>
            <a:noFill/>
            <a:ln>
              <a:noFill/>
            </a:ln>
          </p:spPr>
          <p:txBody>
            <a:bodyPr lIns="113775" tIns="113775" rIns="113775" bIns="113775" anchor="t"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2015-17: Regional Core Advocate Networks and Meetings</a:t>
              </a:r>
            </a:p>
          </p:txBody>
        </p:sp>
        <p:sp>
          <p:nvSpPr>
            <p:cNvPr id="533" name="Shape 533"/>
            <p:cNvSpPr/>
            <p:nvPr/>
          </p:nvSpPr>
          <p:spPr>
            <a:xfrm>
              <a:off x="5105514" y="2016577"/>
              <a:ext cx="448128" cy="448128"/>
            </a:xfrm>
            <a:prstGeom prst="ellipse">
              <a:avLst/>
            </a:prstGeom>
            <a:solidFill>
              <a:srgbClr val="0B6640"/>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34" name="Shape 534"/>
            <p:cNvSpPr/>
            <p:nvPr/>
          </p:nvSpPr>
          <p:spPr>
            <a:xfrm>
              <a:off x="6132162" y="0"/>
              <a:ext cx="1459244" cy="1792514"/>
            </a:xfrm>
            <a:prstGeom prst="rect">
              <a:avLst/>
            </a:prstGeom>
            <a:noFill/>
            <a:ln>
              <a:noFill/>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sp>
          <p:nvSpPr>
            <p:cNvPr id="535" name="Shape 535"/>
            <p:cNvSpPr txBox="1"/>
            <p:nvPr/>
          </p:nvSpPr>
          <p:spPr>
            <a:xfrm>
              <a:off x="6132162" y="0"/>
              <a:ext cx="1459244" cy="1792514"/>
            </a:xfrm>
            <a:prstGeom prst="rect">
              <a:avLst/>
            </a:prstGeom>
            <a:noFill/>
            <a:ln>
              <a:noFill/>
            </a:ln>
          </p:spPr>
          <p:txBody>
            <a:bodyPr lIns="113775" tIns="113775" rIns="113775" bIns="113775" anchor="b" anchorCtr="0">
              <a:noAutofit/>
            </a:bodyPr>
            <a:lstStyle/>
            <a:p>
              <a:pPr marL="0" marR="0" lvl="0" indent="0" algn="ctr" rtl="0">
                <a:lnSpc>
                  <a:spcPct val="90000"/>
                </a:lnSpc>
                <a:spcBef>
                  <a:spcPts val="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2016 &amp; beyond: </a:t>
              </a:r>
            </a:p>
            <a:p>
              <a:pPr marL="0" marR="0" lvl="0" indent="0" algn="ctr" rtl="0">
                <a:lnSpc>
                  <a:spcPct val="90000"/>
                </a:lnSpc>
                <a:spcBef>
                  <a:spcPts val="560"/>
                </a:spcBef>
                <a:spcAft>
                  <a:spcPts val="0"/>
                </a:spcAft>
                <a:buClr>
                  <a:srgbClr val="000000"/>
                </a:buClr>
                <a:buSzPct val="25000"/>
                <a:buFont typeface="Arial"/>
                <a:buNone/>
              </a:pPr>
              <a:r>
                <a:rPr lang="en-US" sz="1600" b="0" i="0" u="none" strike="noStrike" cap="none" dirty="0">
                  <a:solidFill>
                    <a:srgbClr val="000000"/>
                  </a:solidFill>
                  <a:latin typeface="Allerta"/>
                  <a:ea typeface="Allerta"/>
                  <a:cs typeface="Allerta"/>
                  <a:sym typeface="Arial"/>
                </a:rPr>
                <a:t>Instructional Advocacy Efforts</a:t>
              </a:r>
            </a:p>
          </p:txBody>
        </p:sp>
        <p:sp>
          <p:nvSpPr>
            <p:cNvPr id="536" name="Shape 536"/>
            <p:cNvSpPr/>
            <p:nvPr/>
          </p:nvSpPr>
          <p:spPr>
            <a:xfrm>
              <a:off x="6637721" y="2016577"/>
              <a:ext cx="448128" cy="448128"/>
            </a:xfrm>
            <a:prstGeom prst="ellipse">
              <a:avLst/>
            </a:prstGeom>
            <a:solidFill>
              <a:srgbClr val="0B6640"/>
            </a:solidFill>
            <a:ln w="25400" cap="flat" cmpd="sng">
              <a:solidFill>
                <a:schemeClr val="lt1"/>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dirty="0">
                <a:latin typeface="Allerta"/>
                <a:ea typeface="Allerta"/>
                <a:cs typeface="Allerta"/>
              </a:endParaRPr>
            </a:p>
          </p:txBody>
        </p:sp>
      </p:grpSp>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457200" y="598323"/>
            <a:ext cx="8229600" cy="5490300"/>
          </a:xfrm>
          <a:prstGeom prst="rect">
            <a:avLst/>
          </a:prstGeom>
          <a:noFill/>
          <a:ln>
            <a:noFill/>
          </a:ln>
        </p:spPr>
        <p:txBody>
          <a:bodyPr lIns="91425" tIns="91425" rIns="91425" bIns="91425" anchor="t" anchorCtr="0">
            <a:noAutofit/>
          </a:bodyPr>
          <a:lstStyle/>
          <a:p>
            <a:pPr marL="0" marR="0" lvl="0" indent="0" algn="l" rtl="0">
              <a:lnSpc>
                <a:spcPct val="100000"/>
              </a:lnSpc>
              <a:spcBef>
                <a:spcPts val="0"/>
              </a:spcBef>
              <a:spcAft>
                <a:spcPts val="0"/>
              </a:spcAft>
              <a:buClr>
                <a:schemeClr val="dk1"/>
              </a:buClr>
              <a:buSzPct val="25000"/>
              <a:buFont typeface="Arial"/>
              <a:buNone/>
            </a:pPr>
            <a:r>
              <a:rPr lang="en-US" sz="2400" b="0" i="1" u="none" strike="noStrike" cap="none">
                <a:solidFill>
                  <a:srgbClr val="3F3F39"/>
                </a:solidFill>
                <a:latin typeface="Allerta"/>
                <a:ea typeface="Allerta"/>
                <a:cs typeface="Allerta"/>
                <a:sym typeface="Allerta"/>
              </a:rPr>
              <a:t>Unless </a:t>
            </a:r>
            <a:r>
              <a:rPr lang="en-US" sz="2400" b="0" i="1" u="sng" strike="noStrike" cap="none">
                <a:solidFill>
                  <a:srgbClr val="3F3F39"/>
                </a:solidFill>
                <a:latin typeface="Allerta"/>
                <a:ea typeface="Allerta"/>
                <a:cs typeface="Allerta"/>
                <a:sym typeface="Allerta"/>
              </a:rPr>
              <a:t>teachers are the owners</a:t>
            </a:r>
            <a:r>
              <a:rPr lang="en-US" sz="2400" b="0" i="1" u="none" strike="noStrike" cap="none">
                <a:solidFill>
                  <a:srgbClr val="3F3F39"/>
                </a:solidFill>
                <a:latin typeface="Allerta"/>
                <a:ea typeface="Allerta"/>
                <a:cs typeface="Allerta"/>
                <a:sym typeface="Allerta"/>
              </a:rPr>
              <a:t>, these new standards will fail like all those before. But to make them owners, we must do more than invite a few token teachers to the next standards workshop. </a:t>
            </a:r>
            <a:r>
              <a:rPr lang="en-US" sz="2400" b="0" i="1" u="none" strike="noStrike" cap="none">
                <a:solidFill>
                  <a:srgbClr val="416795"/>
                </a:solidFill>
                <a:latin typeface="Allerta"/>
                <a:ea typeface="Allerta"/>
                <a:cs typeface="Allerta"/>
                <a:sym typeface="Allerta"/>
              </a:rPr>
              <a:t>Teachers themselves must become the leaders when implementing the standards.</a:t>
            </a:r>
            <a:r>
              <a:rPr lang="en-US" sz="2400" b="0" i="1" u="none" strike="noStrike" cap="none">
                <a:solidFill>
                  <a:srgbClr val="3F3F39"/>
                </a:solidFill>
                <a:latin typeface="Allerta"/>
                <a:ea typeface="Allerta"/>
                <a:cs typeface="Allerta"/>
                <a:sym typeface="Allerta"/>
              </a:rPr>
              <a:t>  Those who have mastered the ideas and the content must mentor their peers. Those who are challenged must work with their colleagues; those who are indifferent must become engaged; those who are cynical must be won over. Teachers must shape both the standards and assessments as educational tools rather than data-gathering instruments.</a:t>
            </a:r>
          </a:p>
          <a:p>
            <a:pPr marL="0" marR="0" lvl="0" indent="0" algn="r" rtl="0">
              <a:lnSpc>
                <a:spcPct val="100000"/>
              </a:lnSpc>
              <a:spcBef>
                <a:spcPts val="0"/>
              </a:spcBef>
              <a:spcAft>
                <a:spcPts val="0"/>
              </a:spcAft>
              <a:buClr>
                <a:schemeClr val="dk1"/>
              </a:buClr>
              <a:buSzPct val="25000"/>
              <a:buFont typeface="Arial"/>
              <a:buNone/>
            </a:pPr>
            <a:r>
              <a:rPr lang="en-US" sz="2400" b="0" i="0" u="none" strike="noStrike" cap="none">
                <a:solidFill>
                  <a:srgbClr val="3F3F39"/>
                </a:solidFill>
                <a:latin typeface="Allerta"/>
                <a:ea typeface="Allerta"/>
                <a:cs typeface="Allerta"/>
                <a:sym typeface="Allerta"/>
              </a:rPr>
              <a:t> – </a:t>
            </a:r>
            <a:r>
              <a:rPr lang="en-US" sz="2000" b="0" i="0" u="none" strike="noStrike" cap="none">
                <a:solidFill>
                  <a:srgbClr val="3F3F39"/>
                </a:solidFill>
                <a:latin typeface="Allerta"/>
                <a:ea typeface="Allerta"/>
                <a:cs typeface="Allerta"/>
                <a:sym typeface="Allerta"/>
              </a:rPr>
              <a:t>John Ewing, “Give the Standards Back to Teachers”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Shape 54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Teachers Owning the Work</a:t>
            </a:r>
          </a:p>
        </p:txBody>
      </p:sp>
      <p:sp>
        <p:nvSpPr>
          <p:cNvPr id="548" name="Shape 548"/>
          <p:cNvSpPr txBox="1">
            <a:spLocks noGrp="1"/>
          </p:cNvSpPr>
          <p:nvPr>
            <p:ph type="body" idx="1"/>
          </p:nvPr>
        </p:nvSpPr>
        <p:spPr>
          <a:xfrm>
            <a:off x="266700" y="1665514"/>
            <a:ext cx="8229600" cy="4526100"/>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r>
              <a:rPr lang="en-US" sz="2400" b="0" i="0" u="none" strike="noStrike" cap="none">
                <a:solidFill>
                  <a:schemeClr val="dk1"/>
                </a:solidFill>
                <a:latin typeface="Allerta"/>
                <a:ea typeface="Allerta"/>
                <a:cs typeface="Allerta"/>
                <a:sym typeface="Allerta"/>
              </a:rPr>
              <a:t>“Words may inspire, but only action creates change.”</a:t>
            </a:r>
          </a:p>
          <a:p>
            <a:pPr marL="0" marR="0" lvl="0" indent="0" algn="ctr" rtl="0">
              <a:lnSpc>
                <a:spcPct val="115000"/>
              </a:lnSpc>
              <a:spcBef>
                <a:spcPts val="0"/>
              </a:spcBef>
              <a:spcAft>
                <a:spcPts val="0"/>
              </a:spcAft>
              <a:buClr>
                <a:schemeClr val="dk1"/>
              </a:buClr>
              <a:buSzPct val="25000"/>
              <a:buFont typeface="Arial"/>
              <a:buNone/>
            </a:pPr>
            <a:r>
              <a:rPr lang="en-US" sz="1200" b="0" i="0" u="none" strike="noStrike" cap="none">
                <a:solidFill>
                  <a:schemeClr val="dk1"/>
                </a:solidFill>
                <a:latin typeface="Allerta"/>
                <a:ea typeface="Allerta"/>
                <a:cs typeface="Allerta"/>
                <a:sym typeface="Allerta"/>
              </a:rPr>
              <a:t>-Simon Sinek</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549" name="Shape 54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550" name="Shape 550" descr="http://www.cehd.umn.edu/teri/attributes/images/Research-Teacher-Classroom.jpg"/>
          <p:cNvPicPr preferRelativeResize="0"/>
          <p:nvPr/>
        </p:nvPicPr>
        <p:blipFill rotWithShape="1">
          <a:blip r:embed="rId3">
            <a:alphaModFix/>
          </a:blip>
          <a:srcRect/>
          <a:stretch/>
        </p:blipFill>
        <p:spPr>
          <a:xfrm>
            <a:off x="888274" y="3062922"/>
            <a:ext cx="7222799" cy="2527980"/>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Shape 556"/>
          <p:cNvSpPr txBox="1">
            <a:spLocks noGrp="1"/>
          </p:cNvSpPr>
          <p:nvPr>
            <p:ph type="title"/>
          </p:nvPr>
        </p:nvSpPr>
        <p:spPr>
          <a:xfrm>
            <a:off x="216575" y="1510475"/>
            <a:ext cx="8620500" cy="3529199"/>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dirty="0">
                <a:solidFill>
                  <a:srgbClr val="23593E"/>
                </a:solidFill>
                <a:latin typeface="Allerta"/>
                <a:ea typeface="Allerta"/>
                <a:cs typeface="Allerta"/>
                <a:sym typeface="Allerta"/>
              </a:rPr>
              <a:t>What </a:t>
            </a:r>
            <a:r>
              <a:rPr lang="en-US" dirty="0"/>
              <a:t>do you feel needs attention right now to make the biggest difference in achieving the potential of the Standards?</a:t>
            </a:r>
          </a:p>
          <a:p>
            <a:pPr marL="0" marR="0" lvl="0" indent="0" algn="l" rtl="0">
              <a:lnSpc>
                <a:spcPct val="100000"/>
              </a:lnSpc>
              <a:spcBef>
                <a:spcPts val="0"/>
              </a:spcBef>
              <a:spcAft>
                <a:spcPts val="0"/>
              </a:spcAft>
              <a:buClr>
                <a:schemeClr val="dk1"/>
              </a:buClr>
              <a:buSzPct val="25000"/>
              <a:buFont typeface="Allerta"/>
              <a:buNone/>
            </a:pPr>
            <a:endParaRPr sz="1100" b="0" i="0" u="none" strike="noStrike" cap="none" dirty="0">
              <a:solidFill>
                <a:srgbClr val="23593E"/>
              </a:solidFill>
              <a:latin typeface="Allerta"/>
              <a:ea typeface="Allerta"/>
              <a:cs typeface="Allerta"/>
              <a:sym typeface="Allerta"/>
            </a:endParaRPr>
          </a:p>
          <a:p>
            <a:pPr marL="0" marR="0" lvl="0" indent="0" algn="l" rtl="0">
              <a:lnSpc>
                <a:spcPct val="100000"/>
              </a:lnSpc>
              <a:spcBef>
                <a:spcPts val="0"/>
              </a:spcBef>
              <a:spcAft>
                <a:spcPts val="0"/>
              </a:spcAft>
              <a:buClr>
                <a:schemeClr val="dk1"/>
              </a:buClr>
              <a:buSzPct val="25000"/>
              <a:buFont typeface="Allerta"/>
              <a:buNone/>
            </a:pPr>
            <a:endParaRPr sz="1100" b="0" i="0" u="none" strike="noStrike" cap="none" dirty="0">
              <a:solidFill>
                <a:srgbClr val="23593E"/>
              </a:solidFill>
              <a:latin typeface="Allerta"/>
              <a:ea typeface="Allerta"/>
              <a:cs typeface="Allerta"/>
              <a:sym typeface="Allerta"/>
            </a:endParaRPr>
          </a:p>
          <a:p>
            <a:pPr marL="0" marR="0" lvl="0" indent="0" algn="l" rtl="0">
              <a:lnSpc>
                <a:spcPct val="100000"/>
              </a:lnSpc>
              <a:spcBef>
                <a:spcPts val="0"/>
              </a:spcBef>
              <a:spcAft>
                <a:spcPts val="0"/>
              </a:spcAft>
              <a:buClr>
                <a:schemeClr val="dk1"/>
              </a:buClr>
              <a:buSzPct val="25000"/>
              <a:buFont typeface="Allerta"/>
              <a:buNone/>
            </a:pPr>
            <a:endParaRPr sz="1400" b="0" i="0" u="none" strike="noStrike" cap="none" dirty="0">
              <a:solidFill>
                <a:srgbClr val="23593E"/>
              </a:solidFill>
              <a:latin typeface="Allerta"/>
              <a:ea typeface="Allerta"/>
              <a:cs typeface="Allerta"/>
              <a:sym typeface="Allerta"/>
            </a:endParaRPr>
          </a:p>
          <a:p>
            <a:pPr marL="0" marR="0" lvl="0" indent="0" algn="ctr" rtl="0">
              <a:lnSpc>
                <a:spcPct val="100000"/>
              </a:lnSpc>
              <a:spcBef>
                <a:spcPts val="0"/>
              </a:spcBef>
              <a:spcAft>
                <a:spcPts val="0"/>
              </a:spcAft>
              <a:buClr>
                <a:schemeClr val="dk1"/>
              </a:buClr>
              <a:buSzPct val="25000"/>
              <a:buFont typeface="Allerta"/>
              <a:buNone/>
            </a:pPr>
            <a:r>
              <a:rPr lang="en-US" sz="1400" b="0" i="0" u="none" strike="noStrike" cap="none" dirty="0">
                <a:solidFill>
                  <a:srgbClr val="23593E"/>
                </a:solidFill>
                <a:latin typeface="Allerta"/>
                <a:ea typeface="Allerta"/>
                <a:cs typeface="Allerta"/>
                <a:sym typeface="Allerta"/>
              </a:rPr>
              <a:t>Use the “Question” tab on your control panel to submit your response.</a:t>
            </a: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Shape 56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Instructional Advocacy – A Definition</a:t>
            </a:r>
          </a:p>
        </p:txBody>
      </p:sp>
      <p:sp>
        <p:nvSpPr>
          <p:cNvPr id="563" name="Shape 563"/>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0" marR="0" lvl="0" indent="0" algn="ctr" rtl="0">
              <a:lnSpc>
                <a:spcPct val="115000"/>
              </a:lnSpc>
              <a:spcBef>
                <a:spcPts val="0"/>
              </a:spcBef>
              <a:spcAft>
                <a:spcPts val="0"/>
              </a:spcAft>
              <a:buClr>
                <a:schemeClr val="dk1"/>
              </a:buClr>
              <a:buSzPct val="25000"/>
              <a:buFont typeface="Arial"/>
              <a:buNone/>
            </a:pPr>
            <a:r>
              <a:rPr lang="en-US" sz="2400" b="0" i="0" u="none" strike="noStrike" cap="none">
                <a:solidFill>
                  <a:schemeClr val="dk1"/>
                </a:solidFill>
                <a:latin typeface="Allerta"/>
                <a:ea typeface="Allerta"/>
                <a:cs typeface="Allerta"/>
                <a:sym typeface="Allerta"/>
              </a:rPr>
              <a:t>Grounded in a firm understanding of the Shifts, educators owning, supporting, and promoting the resources, tools, and practices that create learning environments in which students develop </a:t>
            </a:r>
            <a:br>
              <a:rPr lang="en-US" sz="2400" b="0" i="0" u="none" strike="noStrike" cap="none">
                <a:solidFill>
                  <a:schemeClr val="dk1"/>
                </a:solidFill>
                <a:latin typeface="Allerta"/>
                <a:ea typeface="Allerta"/>
                <a:cs typeface="Allerta"/>
                <a:sym typeface="Allerta"/>
              </a:rPr>
            </a:br>
            <a:r>
              <a:rPr lang="en-US" sz="2400" b="0" i="0" u="none" strike="noStrike" cap="none">
                <a:solidFill>
                  <a:schemeClr val="dk1"/>
                </a:solidFill>
                <a:latin typeface="Allerta"/>
                <a:ea typeface="Allerta"/>
                <a:cs typeface="Allerta"/>
                <a:sym typeface="Allerta"/>
              </a:rPr>
              <a:t>college- and career- readiness.</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564" name="Shape 564"/>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graphicFrame>
        <p:nvGraphicFramePr>
          <p:cNvPr id="571" name="Shape 571"/>
          <p:cNvGraphicFramePr/>
          <p:nvPr/>
        </p:nvGraphicFramePr>
        <p:xfrm>
          <a:off x="365125" y="1117600"/>
          <a:ext cx="4038600" cy="5118280"/>
        </p:xfrm>
        <a:graphic>
          <a:graphicData uri="http://schemas.openxmlformats.org/drawingml/2006/table">
            <a:tbl>
              <a:tblPr firstRow="1" bandRow="1">
                <a:noFill/>
                <a:tableStyleId>{FD5F61A4-E7B1-44B2-9D30-FD48F6C63D23}</a:tableStyleId>
              </a:tblPr>
              <a:tblGrid>
                <a:gridCol w="4038600"/>
              </a:tblGrid>
              <a:tr h="464800">
                <a:tc>
                  <a:txBody>
                    <a:bodyPr/>
                    <a:lstStyle/>
                    <a:p>
                      <a:pPr marL="0" marR="0" lvl="0" indent="0" algn="l" rtl="0">
                        <a:lnSpc>
                          <a:spcPct val="100000"/>
                        </a:lnSpc>
                        <a:spcBef>
                          <a:spcPts val="0"/>
                        </a:spcBef>
                        <a:spcAft>
                          <a:spcPts val="0"/>
                        </a:spcAft>
                        <a:buClr>
                          <a:srgbClr val="000000"/>
                        </a:buClr>
                        <a:buSzPct val="25000"/>
                        <a:buFont typeface="Arial"/>
                        <a:buNone/>
                      </a:pPr>
                      <a:r>
                        <a:rPr lang="en-US" sz="2400" u="none" strike="noStrike" cap="none" dirty="0">
                          <a:latin typeface="Allerta"/>
                          <a:ea typeface="Allerta"/>
                          <a:cs typeface="Allerta"/>
                        </a:rPr>
                        <a:t>ELA/Literacy</a:t>
                      </a:r>
                    </a:p>
                  </a:txBody>
                  <a:tcPr marL="91450" marR="91450" marT="45700" marB="45700"/>
                </a:tc>
              </a:tr>
              <a:tr h="1188500">
                <a:tc>
                  <a:txBody>
                    <a:bodyPr/>
                    <a:lstStyle/>
                    <a:p>
                      <a:pPr marL="342900" marR="0" lvl="0" indent="-342900" algn="l" rtl="0">
                        <a:lnSpc>
                          <a:spcPct val="100000"/>
                        </a:lnSpc>
                        <a:spcBef>
                          <a:spcPts val="0"/>
                        </a:spcBef>
                        <a:spcAft>
                          <a:spcPts val="0"/>
                        </a:spcAft>
                        <a:buClr>
                          <a:srgbClr val="000000"/>
                        </a:buClr>
                        <a:buSzPct val="100000"/>
                        <a:buFont typeface="Arial"/>
                        <a:buAutoNum type="arabicPeriod"/>
                      </a:pPr>
                      <a:r>
                        <a:rPr lang="en-US" sz="2400" u="none" strike="noStrike" cap="none" dirty="0">
                          <a:latin typeface="Allerta"/>
                          <a:ea typeface="Allerta"/>
                          <a:cs typeface="Allerta"/>
                        </a:rPr>
                        <a:t>Regular practice with complex text and its academic language</a:t>
                      </a:r>
                    </a:p>
                  </a:txBody>
                  <a:tcPr marL="91450" marR="91450" marT="45700" marB="45700"/>
                </a:tc>
              </a:tr>
              <a:tr h="1605550">
                <a:tc>
                  <a:txBody>
                    <a:bodyPr/>
                    <a:lstStyle/>
                    <a:p>
                      <a:pPr marL="342900" marR="0" lvl="0" indent="-342900" algn="l" rtl="0">
                        <a:lnSpc>
                          <a:spcPct val="100000"/>
                        </a:lnSpc>
                        <a:spcBef>
                          <a:spcPts val="0"/>
                        </a:spcBef>
                        <a:spcAft>
                          <a:spcPts val="0"/>
                        </a:spcAft>
                        <a:buClr>
                          <a:srgbClr val="000000"/>
                        </a:buClr>
                        <a:buSzPct val="100000"/>
                        <a:buFont typeface="Arial"/>
                        <a:buAutoNum type="arabicPeriod" startAt="2"/>
                      </a:pPr>
                      <a:r>
                        <a:rPr lang="en-US" sz="2400" u="none" strike="noStrike" cap="none" dirty="0">
                          <a:latin typeface="Allerta"/>
                          <a:ea typeface="Allerta"/>
                          <a:cs typeface="Allerta"/>
                        </a:rPr>
                        <a:t>Reading, writing and speaking grounded in evidence from text, both literary and informational</a:t>
                      </a:r>
                    </a:p>
                  </a:txBody>
                  <a:tcPr marL="91450" marR="91450" marT="45700" marB="45700"/>
                </a:tc>
              </a:tr>
              <a:tr h="1859250">
                <a:tc>
                  <a:txBody>
                    <a:bodyPr/>
                    <a:lstStyle/>
                    <a:p>
                      <a:pPr marL="342900" marR="0" lvl="0" indent="-342900" algn="l" rtl="0">
                        <a:lnSpc>
                          <a:spcPct val="100000"/>
                        </a:lnSpc>
                        <a:spcBef>
                          <a:spcPts val="0"/>
                        </a:spcBef>
                        <a:spcAft>
                          <a:spcPts val="0"/>
                        </a:spcAft>
                        <a:buClr>
                          <a:srgbClr val="000000"/>
                        </a:buClr>
                        <a:buSzPct val="100000"/>
                        <a:buFont typeface="Arial"/>
                        <a:buAutoNum type="arabicPeriod" startAt="3"/>
                      </a:pPr>
                      <a:r>
                        <a:rPr lang="en-US" sz="2400" u="none" strike="noStrike" cap="none" dirty="0">
                          <a:latin typeface="Allerta"/>
                          <a:ea typeface="Allerta"/>
                          <a:cs typeface="Allerta"/>
                        </a:rPr>
                        <a:t>Building knowledge through content-rich nonfiction</a:t>
                      </a:r>
                    </a:p>
                  </a:txBody>
                  <a:tcPr marL="91450" marR="91450" marT="45700" marB="45700"/>
                </a:tc>
              </a:tr>
            </a:tbl>
          </a:graphicData>
        </a:graphic>
      </p:graphicFrame>
      <p:graphicFrame>
        <p:nvGraphicFramePr>
          <p:cNvPr id="572" name="Shape 572"/>
          <p:cNvGraphicFramePr/>
          <p:nvPr>
            <p:extLst>
              <p:ext uri="{D42A27DB-BD31-4B8C-83A1-F6EECF244321}">
                <p14:modId xmlns:p14="http://schemas.microsoft.com/office/powerpoint/2010/main" val="2445608189"/>
              </p:ext>
            </p:extLst>
          </p:nvPr>
        </p:nvGraphicFramePr>
        <p:xfrm>
          <a:off x="4730750" y="1117601"/>
          <a:ext cx="4038600" cy="5345182"/>
        </p:xfrm>
        <a:graphic>
          <a:graphicData uri="http://schemas.openxmlformats.org/drawingml/2006/table">
            <a:tbl>
              <a:tblPr firstRow="1" bandRow="1">
                <a:noFill/>
                <a:tableStyleId>{FD5F61A4-E7B1-44B2-9D30-FD48F6C63D23}</a:tableStyleId>
              </a:tblPr>
              <a:tblGrid>
                <a:gridCol w="4038600"/>
              </a:tblGrid>
              <a:tr h="433086">
                <a:tc>
                  <a:txBody>
                    <a:bodyPr/>
                    <a:lstStyle/>
                    <a:p>
                      <a:pPr marL="0" marR="0" lvl="0" indent="0" algn="l" rtl="0">
                        <a:lnSpc>
                          <a:spcPct val="100000"/>
                        </a:lnSpc>
                        <a:spcBef>
                          <a:spcPts val="0"/>
                        </a:spcBef>
                        <a:spcAft>
                          <a:spcPts val="0"/>
                        </a:spcAft>
                        <a:buClr>
                          <a:srgbClr val="000000"/>
                        </a:buClr>
                        <a:buSzPct val="25000"/>
                        <a:buFont typeface="Arial"/>
                        <a:buNone/>
                      </a:pPr>
                      <a:r>
                        <a:rPr lang="en-US" sz="2400" u="none" strike="noStrike" cap="none" dirty="0">
                          <a:latin typeface="Allerta"/>
                          <a:ea typeface="Allerta"/>
                          <a:cs typeface="Allerta"/>
                        </a:rPr>
                        <a:t>Mathematics</a:t>
                      </a:r>
                    </a:p>
                  </a:txBody>
                  <a:tcPr marL="91450" marR="91450" marT="45725" marB="45725"/>
                </a:tc>
              </a:tr>
              <a:tr h="1047472">
                <a:tc>
                  <a:txBody>
                    <a:bodyPr/>
                    <a:lstStyle/>
                    <a:p>
                      <a:pPr marL="342900" marR="0" lvl="0" indent="-342900" algn="l" rtl="0">
                        <a:lnSpc>
                          <a:spcPct val="100000"/>
                        </a:lnSpc>
                        <a:spcBef>
                          <a:spcPts val="0"/>
                        </a:spcBef>
                        <a:spcAft>
                          <a:spcPts val="0"/>
                        </a:spcAft>
                        <a:buClr>
                          <a:srgbClr val="000000"/>
                        </a:buClr>
                        <a:buSzPct val="100000"/>
                        <a:buFont typeface="Arial"/>
                        <a:buAutoNum type="arabicPeriod"/>
                      </a:pPr>
                      <a:r>
                        <a:rPr lang="en-US" sz="2400" u="none" strike="noStrike" cap="none" dirty="0">
                          <a:latin typeface="Allerta"/>
                          <a:ea typeface="Allerta"/>
                          <a:cs typeface="Allerta"/>
                        </a:rPr>
                        <a:t>Focus strongly where the Standards focus</a:t>
                      </a:r>
                    </a:p>
                  </a:txBody>
                  <a:tcPr marL="91450" marR="91450" marT="45725" marB="45725"/>
                </a:tc>
              </a:tr>
              <a:tr h="1472471">
                <a:tc>
                  <a:txBody>
                    <a:bodyPr/>
                    <a:lstStyle/>
                    <a:p>
                      <a:pPr marL="342900" marR="0" lvl="0" indent="-342900" algn="l" rtl="0">
                        <a:lnSpc>
                          <a:spcPct val="100000"/>
                        </a:lnSpc>
                        <a:spcBef>
                          <a:spcPts val="0"/>
                        </a:spcBef>
                        <a:spcAft>
                          <a:spcPts val="0"/>
                        </a:spcAft>
                        <a:buClr>
                          <a:srgbClr val="000000"/>
                        </a:buClr>
                        <a:buSzPct val="100000"/>
                        <a:buFont typeface="Arial"/>
                        <a:buAutoNum type="arabicPeriod" startAt="2"/>
                      </a:pPr>
                      <a:r>
                        <a:rPr lang="en-US" sz="2400" u="none" strike="noStrike" cap="none" dirty="0">
                          <a:latin typeface="Allerta"/>
                          <a:ea typeface="Allerta"/>
                          <a:cs typeface="Allerta"/>
                        </a:rPr>
                        <a:t>Coherence:  Think across grades, and link to </a:t>
                      </a:r>
                      <a:br>
                        <a:rPr lang="en-US" sz="2400" u="none" strike="noStrike" cap="none" dirty="0">
                          <a:latin typeface="Allerta"/>
                          <a:ea typeface="Allerta"/>
                          <a:cs typeface="Allerta"/>
                        </a:rPr>
                      </a:br>
                      <a:r>
                        <a:rPr lang="en-US" sz="2400" u="none" strike="noStrike" cap="none" dirty="0">
                          <a:latin typeface="Allerta"/>
                          <a:ea typeface="Allerta"/>
                          <a:cs typeface="Allerta"/>
                        </a:rPr>
                        <a:t>major topics within grades</a:t>
                      </a:r>
                    </a:p>
                  </a:txBody>
                  <a:tcPr marL="91450" marR="91450" marT="45725" marB="45725"/>
                </a:tc>
              </a:tr>
              <a:tr h="2165394">
                <a:tc>
                  <a:txBody>
                    <a:bodyPr/>
                    <a:lstStyle/>
                    <a:p>
                      <a:pPr marL="342900" marR="0" lvl="0" indent="-342900" algn="l" rtl="0">
                        <a:lnSpc>
                          <a:spcPct val="100000"/>
                        </a:lnSpc>
                        <a:spcBef>
                          <a:spcPts val="0"/>
                        </a:spcBef>
                        <a:spcAft>
                          <a:spcPts val="0"/>
                        </a:spcAft>
                        <a:buClr>
                          <a:srgbClr val="000000"/>
                        </a:buClr>
                        <a:buSzPct val="100000"/>
                        <a:buFont typeface="Arial"/>
                        <a:buAutoNum type="arabicPeriod" startAt="3"/>
                      </a:pPr>
                      <a:r>
                        <a:rPr lang="en-US" sz="2400" u="none" strike="noStrike" cap="none" dirty="0">
                          <a:latin typeface="Allerta"/>
                          <a:ea typeface="Allerta"/>
                          <a:cs typeface="Allerta"/>
                        </a:rPr>
                        <a:t>Rigor:  In major topics, pursue with equal intensity:  conceptual understanding, procedural skill and fluency, and application</a:t>
                      </a:r>
                    </a:p>
                  </a:txBody>
                  <a:tcPr marL="91450" marR="91450" marT="45725" marB="45725"/>
                </a:tc>
              </a:tr>
            </a:tbl>
          </a:graphicData>
        </a:graphic>
      </p:graphicFrame>
      <p:grpSp>
        <p:nvGrpSpPr>
          <p:cNvPr id="573" name="Shape 573"/>
          <p:cNvGrpSpPr/>
          <p:nvPr/>
        </p:nvGrpSpPr>
        <p:grpSpPr>
          <a:xfrm>
            <a:off x="457200" y="1642151"/>
            <a:ext cx="8229635" cy="4593871"/>
            <a:chOff x="457200" y="1642151"/>
            <a:chExt cx="8229635" cy="4593871"/>
          </a:xfrm>
        </p:grpSpPr>
        <p:sp>
          <p:nvSpPr>
            <p:cNvPr id="574" name="Shape 574"/>
            <p:cNvSpPr/>
            <p:nvPr/>
          </p:nvSpPr>
          <p:spPr>
            <a:xfrm>
              <a:off x="678093" y="1982911"/>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75" name="Shape 575"/>
            <p:cNvSpPr/>
            <p:nvPr/>
          </p:nvSpPr>
          <p:spPr>
            <a:xfrm>
              <a:off x="678093" y="2364767"/>
              <a:ext cx="26406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76" name="Shape 576"/>
            <p:cNvSpPr/>
            <p:nvPr/>
          </p:nvSpPr>
          <p:spPr>
            <a:xfrm>
              <a:off x="457200" y="3512048"/>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77" name="Shape 577"/>
            <p:cNvSpPr/>
            <p:nvPr/>
          </p:nvSpPr>
          <p:spPr>
            <a:xfrm>
              <a:off x="678091" y="4364803"/>
              <a:ext cx="26406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78" name="Shape 578"/>
            <p:cNvSpPr/>
            <p:nvPr/>
          </p:nvSpPr>
          <p:spPr>
            <a:xfrm>
              <a:off x="657543" y="4806592"/>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79" name="Shape 579"/>
            <p:cNvSpPr/>
            <p:nvPr/>
          </p:nvSpPr>
          <p:spPr>
            <a:xfrm>
              <a:off x="5034337" y="1642151"/>
              <a:ext cx="986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80" name="Shape 580"/>
            <p:cNvSpPr/>
            <p:nvPr/>
          </p:nvSpPr>
          <p:spPr>
            <a:xfrm>
              <a:off x="5013789" y="3512048"/>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81" name="Shape 581"/>
            <p:cNvSpPr/>
            <p:nvPr/>
          </p:nvSpPr>
          <p:spPr>
            <a:xfrm>
              <a:off x="5034335" y="5077144"/>
              <a:ext cx="36525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82" name="Shape 582"/>
            <p:cNvSpPr/>
            <p:nvPr/>
          </p:nvSpPr>
          <p:spPr>
            <a:xfrm>
              <a:off x="5034335" y="5443589"/>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sp>
          <p:nvSpPr>
            <p:cNvPr id="583" name="Shape 583"/>
            <p:cNvSpPr/>
            <p:nvPr/>
          </p:nvSpPr>
          <p:spPr>
            <a:xfrm>
              <a:off x="5649073" y="5794123"/>
              <a:ext cx="1808400" cy="441900"/>
            </a:xfrm>
            <a:prstGeom prst="ellipse">
              <a:avLst/>
            </a:prstGeom>
            <a:noFill/>
            <a:ln w="38100" cap="flat" cmpd="sng">
              <a:solidFill>
                <a:srgbClr val="EC6302"/>
              </a:solidFill>
              <a:prstDash val="solid"/>
              <a:round/>
              <a:headEnd type="none" w="med" len="med"/>
              <a:tailEnd type="none" w="med" len="med"/>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200" b="0" i="0" u="none" strike="noStrike" cap="none">
                <a:solidFill>
                  <a:schemeClr val="lt1"/>
                </a:solidFill>
                <a:latin typeface="Allerta"/>
                <a:ea typeface="Allerta"/>
                <a:cs typeface="Allerta"/>
                <a:sym typeface="Allerta"/>
              </a:endParaRPr>
            </a:p>
          </p:txBody>
        </p:sp>
      </p:grpSp>
      <p:sp>
        <p:nvSpPr>
          <p:cNvPr id="3" name="Title 2"/>
          <p:cNvSpPr>
            <a:spLocks noGrp="1"/>
          </p:cNvSpPr>
          <p:nvPr>
            <p:ph type="title"/>
          </p:nvPr>
        </p:nvSpPr>
        <p:spPr>
          <a:xfrm>
            <a:off x="457200" y="25850"/>
            <a:ext cx="8229600" cy="1143000"/>
          </a:xfrm>
        </p:spPr>
        <p:txBody>
          <a:bodyPr/>
          <a:lstStyle/>
          <a:p>
            <a:r>
              <a:rPr lang="en-US" dirty="0" smtClean="0"/>
              <a:t>Grounded in the Shifts</a:t>
            </a:r>
            <a:endParaRPr lang="en-US" dirty="0"/>
          </a:p>
        </p:txBody>
      </p:sp>
      <p:cxnSp>
        <p:nvCxnSpPr>
          <p:cNvPr id="19" name="Shape 679"/>
          <p:cNvCxnSpPr/>
          <p:nvPr/>
        </p:nvCxnSpPr>
        <p:spPr>
          <a:xfrm>
            <a:off x="384175" y="97602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Shape 58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Instructional Advocacy: Many Aspects</a:t>
            </a:r>
          </a:p>
        </p:txBody>
      </p:sp>
      <p:sp>
        <p:nvSpPr>
          <p:cNvPr id="590" name="Shape 590"/>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r>
              <a:rPr lang="en-US" sz="2400" b="0" i="0" u="none" strike="noStrike" cap="none">
                <a:solidFill>
                  <a:schemeClr val="dk1"/>
                </a:solidFill>
                <a:latin typeface="Allerta"/>
                <a:ea typeface="Allerta"/>
                <a:cs typeface="Allerta"/>
                <a:sym typeface="Allerta"/>
              </a:rPr>
              <a:t>Ensure alignment to the Standards and the Shifts in:</a:t>
            </a:r>
          </a:p>
          <a:p>
            <a:pPr marL="342900" marR="0" lvl="0" indent="-3429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857250" marR="0" lvl="1" indent="-463550" algn="l" rtl="0">
              <a:lnSpc>
                <a:spcPct val="115000"/>
              </a:lnSpc>
              <a:spcBef>
                <a:spcPts val="0"/>
              </a:spcBef>
              <a:spcAft>
                <a:spcPts val="0"/>
              </a:spcAft>
              <a:buClr>
                <a:schemeClr val="dk1"/>
              </a:buClr>
              <a:buSzPct val="100000"/>
              <a:buFont typeface="Noto Sans Symbols"/>
              <a:buChar char="➢"/>
            </a:pPr>
            <a:r>
              <a:rPr lang="en-US" sz="2800" b="0" i="0" u="none" strike="noStrike" cap="none">
                <a:solidFill>
                  <a:schemeClr val="dk1"/>
                </a:solidFill>
                <a:latin typeface="Allerta"/>
                <a:ea typeface="Allerta"/>
                <a:cs typeface="Allerta"/>
                <a:sym typeface="Allerta"/>
              </a:rPr>
              <a:t>	Instructional practice</a:t>
            </a:r>
          </a:p>
          <a:p>
            <a:pPr marL="857250" marR="0" lvl="1" indent="-463550" algn="l" rtl="0">
              <a:lnSpc>
                <a:spcPct val="115000"/>
              </a:lnSpc>
              <a:spcBef>
                <a:spcPts val="0"/>
              </a:spcBef>
              <a:spcAft>
                <a:spcPts val="0"/>
              </a:spcAft>
              <a:buClr>
                <a:schemeClr val="dk1"/>
              </a:buClr>
              <a:buSzPct val="100000"/>
              <a:buFont typeface="Noto Sans Symbols"/>
              <a:buNone/>
            </a:pPr>
            <a:endParaRPr sz="2800" b="0" i="0" u="none" strike="noStrike" cap="none">
              <a:solidFill>
                <a:schemeClr val="dk1"/>
              </a:solidFill>
              <a:latin typeface="Allerta"/>
              <a:ea typeface="Allerta"/>
              <a:cs typeface="Allerta"/>
              <a:sym typeface="Allerta"/>
            </a:endParaRPr>
          </a:p>
          <a:p>
            <a:pPr marL="857250" marR="0" lvl="1" indent="-463550" algn="l" rtl="0">
              <a:lnSpc>
                <a:spcPct val="115000"/>
              </a:lnSpc>
              <a:spcBef>
                <a:spcPts val="0"/>
              </a:spcBef>
              <a:spcAft>
                <a:spcPts val="0"/>
              </a:spcAft>
              <a:buClr>
                <a:schemeClr val="dk1"/>
              </a:buClr>
              <a:buSzPct val="100000"/>
              <a:buFont typeface="Noto Sans Symbols"/>
              <a:buChar char="➢"/>
            </a:pPr>
            <a:r>
              <a:rPr lang="en-US" sz="2800" b="0" i="0" u="none" strike="noStrike" cap="none">
                <a:solidFill>
                  <a:schemeClr val="dk1"/>
                </a:solidFill>
                <a:latin typeface="Allerta"/>
                <a:ea typeface="Allerta"/>
                <a:cs typeface="Allerta"/>
                <a:sym typeface="Allerta"/>
              </a:rPr>
              <a:t>	Curricular materials and resources</a:t>
            </a:r>
          </a:p>
          <a:p>
            <a:pPr marL="857250" marR="0" lvl="1" indent="-463550" algn="l" rtl="0">
              <a:lnSpc>
                <a:spcPct val="115000"/>
              </a:lnSpc>
              <a:spcBef>
                <a:spcPts val="0"/>
              </a:spcBef>
              <a:spcAft>
                <a:spcPts val="0"/>
              </a:spcAft>
              <a:buClr>
                <a:schemeClr val="dk1"/>
              </a:buClr>
              <a:buSzPct val="100000"/>
              <a:buFont typeface="Noto Sans Symbols"/>
              <a:buNone/>
            </a:pPr>
            <a:endParaRPr sz="2800" b="0" i="0" u="none" strike="noStrike" cap="none">
              <a:solidFill>
                <a:schemeClr val="dk1"/>
              </a:solidFill>
              <a:latin typeface="Allerta"/>
              <a:ea typeface="Allerta"/>
              <a:cs typeface="Allerta"/>
              <a:sym typeface="Allerta"/>
            </a:endParaRPr>
          </a:p>
          <a:p>
            <a:pPr marL="857250" marR="0" lvl="1" indent="-463550" algn="l" rtl="0">
              <a:lnSpc>
                <a:spcPct val="115000"/>
              </a:lnSpc>
              <a:spcBef>
                <a:spcPts val="0"/>
              </a:spcBef>
              <a:spcAft>
                <a:spcPts val="0"/>
              </a:spcAft>
              <a:buClr>
                <a:schemeClr val="dk1"/>
              </a:buClr>
              <a:buSzPct val="100000"/>
              <a:buFont typeface="Noto Sans Symbols"/>
              <a:buChar char="➢"/>
            </a:pPr>
            <a:r>
              <a:rPr lang="en-US" sz="2800" b="0" i="0" u="none" strike="noStrike" cap="none">
                <a:solidFill>
                  <a:schemeClr val="dk1"/>
                </a:solidFill>
                <a:latin typeface="Allerta"/>
                <a:ea typeface="Allerta"/>
                <a:cs typeface="Allerta"/>
                <a:sym typeface="Allerta"/>
              </a:rPr>
              <a:t>	Assessment</a:t>
            </a:r>
          </a:p>
          <a:p>
            <a:pPr marL="400050" marR="0" lvl="1" indent="-6350" algn="l" rtl="0">
              <a:lnSpc>
                <a:spcPct val="115000"/>
              </a:lnSpc>
              <a:spcBef>
                <a:spcPts val="0"/>
              </a:spcBef>
              <a:spcAft>
                <a:spcPts val="0"/>
              </a:spcAft>
              <a:buClr>
                <a:schemeClr val="dk1"/>
              </a:buClr>
              <a:buSzPct val="25000"/>
              <a:buFont typeface="Arial"/>
              <a:buNone/>
            </a:pPr>
            <a:endParaRPr sz="2000" b="0" i="0" u="none" strike="noStrike" cap="none">
              <a:solidFill>
                <a:schemeClr val="dk1"/>
              </a:solidFill>
              <a:latin typeface="Allerta"/>
              <a:ea typeface="Allerta"/>
              <a:cs typeface="Allerta"/>
              <a:sym typeface="Allerta"/>
            </a:endParaRPr>
          </a:p>
          <a:p>
            <a:pPr marL="400050" marR="0" lvl="1" indent="-6350" algn="l" rtl="0">
              <a:lnSpc>
                <a:spcPct val="115000"/>
              </a:lnSpc>
              <a:spcBef>
                <a:spcPts val="0"/>
              </a:spcBef>
              <a:spcAft>
                <a:spcPts val="0"/>
              </a:spcAft>
              <a:buClr>
                <a:schemeClr val="dk1"/>
              </a:buClr>
              <a:buSzPct val="25000"/>
              <a:buFont typeface="Arial"/>
              <a:buNone/>
            </a:pPr>
            <a:r>
              <a:rPr lang="en-US" sz="2000" b="0" i="0" u="none" strike="noStrike" cap="none">
                <a:solidFill>
                  <a:schemeClr val="dk1"/>
                </a:solidFill>
                <a:latin typeface="Allerta"/>
                <a:ea typeface="Allerta"/>
                <a:cs typeface="Allerta"/>
                <a:sym typeface="Allerta"/>
              </a:rPr>
              <a:t>	</a:t>
            </a:r>
          </a:p>
          <a:p>
            <a:pPr marL="742950" marR="0" lvl="1" indent="-349250" algn="l" rtl="0">
              <a:lnSpc>
                <a:spcPct val="115000"/>
              </a:lnSpc>
              <a:spcBef>
                <a:spcPts val="0"/>
              </a:spcBef>
              <a:spcAft>
                <a:spcPts val="0"/>
              </a:spcAft>
              <a:buClr>
                <a:schemeClr val="dk1"/>
              </a:buClr>
              <a:buSzPct val="100000"/>
              <a:buFont typeface="Arial"/>
              <a:buNone/>
            </a:pPr>
            <a:endParaRPr sz="2000" b="0" i="0" u="none" strike="noStrike" cap="none">
              <a:solidFill>
                <a:schemeClr val="dk1"/>
              </a:solidFill>
              <a:latin typeface="Allerta"/>
              <a:ea typeface="Allerta"/>
              <a:cs typeface="Allerta"/>
              <a:sym typeface="Allerta"/>
            </a:endParaRPr>
          </a:p>
          <a:p>
            <a:pPr marL="342900" marR="0" lvl="0" indent="-3429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591" name="Shape 591"/>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Shape 597"/>
          <p:cNvSpPr txBox="1">
            <a:spLocks noGrp="1"/>
          </p:cNvSpPr>
          <p:nvPr>
            <p:ph type="title"/>
          </p:nvPr>
        </p:nvSpPr>
        <p:spPr>
          <a:xfrm>
            <a:off x="216575" y="2829674"/>
            <a:ext cx="8620500" cy="1025698"/>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Why does Instructional Advocacy Matter?</a:t>
            </a:r>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Shape 60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The Power of the Standards</a:t>
            </a:r>
          </a:p>
        </p:txBody>
      </p:sp>
      <p:sp>
        <p:nvSpPr>
          <p:cNvPr id="604" name="Shape 604"/>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None/>
            </a:pPr>
            <a:endParaRPr sz="2400" b="0" i="0" u="none" strike="noStrike" cap="none">
              <a:solidFill>
                <a:schemeClr val="dk1"/>
              </a:solidFill>
              <a:latin typeface="Allerta"/>
              <a:ea typeface="Allerta"/>
              <a:cs typeface="Allerta"/>
              <a:sym typeface="Allerta"/>
            </a:endParaRPr>
          </a:p>
          <a:p>
            <a:pPr marL="228600" marR="0" lvl="0" indent="0" algn="l"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381000" algn="l" rtl="0">
              <a:lnSpc>
                <a:spcPct val="115000"/>
              </a:lnSpc>
              <a:spcBef>
                <a:spcPts val="0"/>
              </a:spcBef>
              <a:spcAft>
                <a:spcPts val="0"/>
              </a:spcAft>
              <a:buClr>
                <a:schemeClr val="dk1"/>
              </a:buClr>
              <a:buSzPct val="100000"/>
              <a:buFont typeface="Allerta"/>
            </a:pPr>
            <a:r>
              <a:rPr lang="en-US" sz="2400" b="0" i="0" u="none" strike="noStrike" cap="none">
                <a:solidFill>
                  <a:schemeClr val="dk1"/>
                </a:solidFill>
                <a:latin typeface="Allerta"/>
                <a:ea typeface="Allerta"/>
                <a:cs typeface="Allerta"/>
                <a:sym typeface="Allerta"/>
              </a:rPr>
              <a:t>Not the document, but what happens between teachers and students in the classroom</a:t>
            </a:r>
          </a:p>
          <a:p>
            <a:pPr marL="457200" marR="0" lvl="0" indent="-381000" algn="l" rtl="0">
              <a:lnSpc>
                <a:spcPct val="115000"/>
              </a:lnSpc>
              <a:spcBef>
                <a:spcPts val="0"/>
              </a:spcBef>
              <a:spcAft>
                <a:spcPts val="0"/>
              </a:spcAft>
              <a:buClr>
                <a:schemeClr val="dk1"/>
              </a:buClr>
              <a:buSzPct val="100000"/>
              <a:buFont typeface="Allerta"/>
            </a:pPr>
            <a:r>
              <a:rPr lang="en-US" sz="2400" b="0" i="0" u="none" strike="noStrike" cap="none">
                <a:solidFill>
                  <a:schemeClr val="dk1"/>
                </a:solidFill>
                <a:latin typeface="Allerta"/>
                <a:ea typeface="Allerta"/>
                <a:cs typeface="Allerta"/>
                <a:sym typeface="Allerta"/>
              </a:rPr>
              <a:t>This work has to be led by the people who know best what it takes to make this happen</a:t>
            </a:r>
          </a:p>
          <a:p>
            <a:pPr marL="457200" marR="0" lvl="0" indent="-228600" algn="l" rtl="0">
              <a:lnSpc>
                <a:spcPct val="115000"/>
              </a:lnSpc>
              <a:spcBef>
                <a:spcPts val="0"/>
              </a:spcBef>
              <a:spcAft>
                <a:spcPts val="0"/>
              </a:spcAft>
              <a:buClr>
                <a:schemeClr val="dk1"/>
              </a:buClr>
              <a:buSzPct val="100000"/>
              <a:buFont typeface="Arial"/>
              <a:buChar char="•"/>
            </a:pPr>
            <a:r>
              <a:rPr lang="en-US">
                <a:solidFill>
                  <a:schemeClr val="dk1"/>
                </a:solidFill>
              </a:rPr>
              <a:t>This is not only a learning opportunity, but a leading opportunity</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605" name="Shape 605"/>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606" name="Shape 606" descr="Image result for superpower"/>
          <p:cNvPicPr preferRelativeResize="0"/>
          <p:nvPr/>
        </p:nvPicPr>
        <p:blipFill rotWithShape="1">
          <a:blip r:embed="rId3">
            <a:alphaModFix/>
          </a:blip>
          <a:srcRect/>
          <a:stretch/>
        </p:blipFill>
        <p:spPr>
          <a:xfrm>
            <a:off x="3167111" y="1752911"/>
            <a:ext cx="2619300" cy="1743000"/>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Shape 61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Teachers Doing the Work</a:t>
            </a:r>
          </a:p>
        </p:txBody>
      </p:sp>
      <p:sp>
        <p:nvSpPr>
          <p:cNvPr id="613" name="Shape 613"/>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Jana Bryant</a:t>
            </a:r>
          </a:p>
          <a:p>
            <a:pPr marL="457200" marR="0" lvl="0" indent="-228600" algn="l" rtl="0">
              <a:lnSpc>
                <a:spcPct val="115000"/>
              </a:lnSpc>
              <a:spcBef>
                <a:spcPts val="0"/>
              </a:spcBef>
              <a:spcAft>
                <a:spcPts val="0"/>
              </a:spcAft>
              <a:buClr>
                <a:schemeClr val="dk1"/>
              </a:buClr>
              <a:buSzPct val="100000"/>
              <a:buFont typeface="Arial"/>
              <a:buChar char="•"/>
            </a:pPr>
            <a:r>
              <a:rPr lang="en-US">
                <a:solidFill>
                  <a:schemeClr val="dk1"/>
                </a:solidFill>
              </a:rPr>
              <a:t>K-12 District </a:t>
            </a:r>
            <a:r>
              <a:rPr lang="en-US" sz="2400" b="0" i="0" u="none" strike="noStrike" cap="none">
                <a:solidFill>
                  <a:schemeClr val="dk1"/>
                </a:solidFill>
                <a:latin typeface="Allerta"/>
                <a:ea typeface="Allerta"/>
                <a:cs typeface="Allerta"/>
                <a:sym typeface="Allerta"/>
              </a:rPr>
              <a:t>Math </a:t>
            </a:r>
            <a:r>
              <a:rPr lang="en-US">
                <a:solidFill>
                  <a:schemeClr val="dk1"/>
                </a:solidFill>
              </a:rPr>
              <a:t>Instructional Coach, Daviess County Public Schools</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Kentucky Hope Street Group Fellow</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614" name="Shape 614"/>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615" name="Shape 615" descr="Jana Blandford Bryant's Profile Photo"/>
          <p:cNvPicPr preferRelativeResize="0"/>
          <p:nvPr/>
        </p:nvPicPr>
        <p:blipFill rotWithShape="1">
          <a:blip r:embed="rId3">
            <a:alphaModFix/>
          </a:blip>
          <a:srcRect/>
          <a:stretch/>
        </p:blipFill>
        <p:spPr>
          <a:xfrm>
            <a:off x="6162403" y="3792264"/>
            <a:ext cx="2333896" cy="2333898"/>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Shape 621"/>
          <p:cNvSpPr txBox="1">
            <a:spLocks noGrp="1"/>
          </p:cNvSpPr>
          <p:nvPr>
            <p:ph type="title"/>
          </p:nvPr>
        </p:nvSpPr>
        <p:spPr>
          <a:xfrm>
            <a:off x="216575" y="1715318"/>
            <a:ext cx="8620500" cy="3312791"/>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u="sng" dirty="0"/>
              <a:t>Make it Personal</a:t>
            </a:r>
            <a:r>
              <a:rPr lang="en-US" sz="3200" b="0" i="0" u="sng" strike="noStrike" cap="none" dirty="0">
                <a:solidFill>
                  <a:srgbClr val="23593E"/>
                </a:solidFill>
                <a:latin typeface="Allerta"/>
                <a:ea typeface="Allerta"/>
                <a:cs typeface="Allerta"/>
                <a:sym typeface="Allerta"/>
              </a:rPr>
              <a:t>:</a:t>
            </a: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dirty="0">
                <a:solidFill>
                  <a:srgbClr val="23593E"/>
                </a:solidFill>
                <a:latin typeface="Allerta"/>
                <a:ea typeface="Allerta"/>
                <a:cs typeface="Allerta"/>
                <a:sym typeface="Allerta"/>
              </a:rPr>
              <a:t/>
            </a:r>
            <a:br>
              <a:rPr lang="en-US" sz="3200" b="0" i="0" u="none" strike="noStrike" cap="none" dirty="0">
                <a:solidFill>
                  <a:srgbClr val="23593E"/>
                </a:solidFill>
                <a:latin typeface="Allerta"/>
                <a:ea typeface="Allerta"/>
                <a:cs typeface="Allerta"/>
                <a:sym typeface="Allerta"/>
              </a:rPr>
            </a:br>
            <a:r>
              <a:rPr lang="en-US" dirty="0"/>
              <a:t>In what ways could you make a local impact</a:t>
            </a:r>
            <a:r>
              <a:rPr lang="en-US" sz="3200" b="0" i="0" u="none" strike="noStrike" cap="none" dirty="0">
                <a:solidFill>
                  <a:srgbClr val="23593E"/>
                </a:solidFill>
                <a:latin typeface="Allerta"/>
                <a:ea typeface="Allerta"/>
                <a:cs typeface="Allerta"/>
                <a:sym typeface="Allerta"/>
              </a:rPr>
              <a:t>?</a:t>
            </a:r>
            <a:br>
              <a:rPr lang="en-US" sz="3200" b="0" i="0" u="none" strike="noStrike" cap="none" dirty="0">
                <a:solidFill>
                  <a:srgbClr val="23593E"/>
                </a:solidFill>
                <a:latin typeface="Allerta"/>
                <a:ea typeface="Allerta"/>
                <a:cs typeface="Allerta"/>
                <a:sym typeface="Allerta"/>
              </a:rPr>
            </a:br>
            <a:r>
              <a:rPr lang="en-US" sz="3200" b="0" i="0" u="none" strike="noStrike" cap="none" dirty="0">
                <a:solidFill>
                  <a:srgbClr val="23593E"/>
                </a:solidFill>
                <a:latin typeface="Allerta"/>
                <a:ea typeface="Allerta"/>
                <a:cs typeface="Allerta"/>
                <a:sym typeface="Allerta"/>
              </a:rPr>
              <a:t/>
            </a:r>
            <a:br>
              <a:rPr lang="en-US" sz="3200" b="0" i="0" u="none" strike="noStrike" cap="none" dirty="0">
                <a:solidFill>
                  <a:srgbClr val="23593E"/>
                </a:solidFill>
                <a:latin typeface="Allerta"/>
                <a:ea typeface="Allerta"/>
                <a:cs typeface="Allerta"/>
                <a:sym typeface="Allerta"/>
              </a:rPr>
            </a:br>
            <a:r>
              <a:rPr lang="en-US" sz="1400" b="0" i="0" u="none" strike="noStrike" cap="none" dirty="0">
                <a:solidFill>
                  <a:srgbClr val="23593E"/>
                </a:solidFill>
                <a:latin typeface="Allerta"/>
                <a:ea typeface="Allerta"/>
                <a:cs typeface="Allerta"/>
                <a:sym typeface="Allerta"/>
              </a:rPr>
              <a:t/>
            </a:r>
            <a:br>
              <a:rPr lang="en-US" sz="1400" b="0" i="0" u="none" strike="noStrike" cap="none" dirty="0">
                <a:solidFill>
                  <a:srgbClr val="23593E"/>
                </a:solidFill>
                <a:latin typeface="Allerta"/>
                <a:ea typeface="Allerta"/>
                <a:cs typeface="Allerta"/>
                <a:sym typeface="Allerta"/>
              </a:rPr>
            </a:br>
            <a:r>
              <a:rPr lang="en-US" sz="1400" b="0" i="0" u="none" strike="noStrike" cap="none" dirty="0">
                <a:solidFill>
                  <a:srgbClr val="23593E"/>
                </a:solidFill>
                <a:latin typeface="Allerta"/>
                <a:ea typeface="Allerta"/>
                <a:cs typeface="Allerta"/>
                <a:sym typeface="Allerta"/>
              </a:rPr>
              <a:t>Use the </a:t>
            </a:r>
            <a:r>
              <a:rPr lang="en-US" sz="1400" dirty="0"/>
              <a:t>Questions tab to submit your answer.</a:t>
            </a:r>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Shape 62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Conditions - It’s all Up to YOU!</a:t>
            </a:r>
          </a:p>
        </p:txBody>
      </p:sp>
      <p:sp>
        <p:nvSpPr>
          <p:cNvPr id="628" name="Shape 628"/>
          <p:cNvSpPr txBox="1">
            <a:spLocks noGrp="1"/>
          </p:cNvSpPr>
          <p:nvPr>
            <p:ph type="body" idx="1"/>
          </p:nvPr>
        </p:nvSpPr>
        <p:spPr>
          <a:xfrm>
            <a:off x="457200" y="1676400"/>
            <a:ext cx="8229600" cy="4526100"/>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Don’t wait for an invitation</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You decide the issue!</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You decide your level of involvement!</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You decide who to work with!</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629" name="Shape 62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Shape 635"/>
          <p:cNvSpPr txBox="1">
            <a:spLocks noGrp="1"/>
          </p:cNvSpPr>
          <p:nvPr>
            <p:ph type="title"/>
          </p:nvPr>
        </p:nvSpPr>
        <p:spPr>
          <a:xfrm>
            <a:off x="216575" y="1064525"/>
            <a:ext cx="8620500" cy="4558353"/>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u="sng"/>
              <a:t>Consider your context</a:t>
            </a:r>
            <a:r>
              <a:rPr lang="en-US" sz="3200" b="0" i="0" u="sng" strike="noStrike" cap="none">
                <a:solidFill>
                  <a:srgbClr val="23593E"/>
                </a:solidFill>
                <a:latin typeface="Allerta"/>
                <a:ea typeface="Allerta"/>
                <a:cs typeface="Allerta"/>
                <a:sym typeface="Allerta"/>
              </a:rPr>
              <a:t>:</a:t>
            </a:r>
          </a:p>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
            </a:r>
            <a:br>
              <a:rPr lang="en-US" sz="3200" b="0" i="0" u="none" strike="noStrike" cap="none">
                <a:solidFill>
                  <a:srgbClr val="23593E"/>
                </a:solidFill>
                <a:latin typeface="Allerta"/>
                <a:ea typeface="Allerta"/>
                <a:cs typeface="Allerta"/>
                <a:sym typeface="Allerta"/>
              </a:rPr>
            </a:br>
            <a:r>
              <a:rPr lang="en-US" sz="3200" b="0" i="0" u="none" strike="noStrike" cap="none">
                <a:solidFill>
                  <a:srgbClr val="23593E"/>
                </a:solidFill>
                <a:latin typeface="Allerta"/>
                <a:ea typeface="Allerta"/>
                <a:cs typeface="Allerta"/>
                <a:sym typeface="Allerta"/>
              </a:rPr>
              <a:t>In what ways do you have control over your next work? </a:t>
            </a:r>
            <a:br>
              <a:rPr lang="en-US" sz="3200" b="0" i="0" u="none" strike="noStrike" cap="none">
                <a:solidFill>
                  <a:srgbClr val="23593E"/>
                </a:solidFill>
                <a:latin typeface="Allerta"/>
                <a:ea typeface="Allerta"/>
                <a:cs typeface="Allerta"/>
                <a:sym typeface="Allerta"/>
              </a:rPr>
            </a:br>
            <a:r>
              <a:rPr lang="en-US" sz="3200" b="0" i="0" u="none" strike="noStrike" cap="none">
                <a:solidFill>
                  <a:srgbClr val="23593E"/>
                </a:solidFill>
                <a:latin typeface="Allerta"/>
                <a:ea typeface="Allerta"/>
                <a:cs typeface="Allerta"/>
                <a:sym typeface="Allerta"/>
              </a:rPr>
              <a:t>Who needs to be involved?</a:t>
            </a:r>
            <a:br>
              <a:rPr lang="en-US" sz="3200" b="0" i="0" u="none" strike="noStrike" cap="none">
                <a:solidFill>
                  <a:srgbClr val="23593E"/>
                </a:solidFill>
                <a:latin typeface="Allerta"/>
                <a:ea typeface="Allerta"/>
                <a:cs typeface="Allerta"/>
                <a:sym typeface="Allerta"/>
              </a:rPr>
            </a:br>
            <a:r>
              <a:rPr lang="en-US" sz="1400" b="0" i="0" u="none" strike="noStrike" cap="none">
                <a:solidFill>
                  <a:srgbClr val="23593E"/>
                </a:solidFill>
                <a:latin typeface="Allerta"/>
                <a:ea typeface="Allerta"/>
                <a:cs typeface="Allerta"/>
                <a:sym typeface="Allerta"/>
              </a:rPr>
              <a:t/>
            </a:r>
            <a:br>
              <a:rPr lang="en-US" sz="1400" b="0" i="0" u="none" strike="noStrike" cap="none">
                <a:solidFill>
                  <a:srgbClr val="23593E"/>
                </a:solidFill>
                <a:latin typeface="Allerta"/>
                <a:ea typeface="Allerta"/>
                <a:cs typeface="Allerta"/>
                <a:sym typeface="Allerta"/>
              </a:rPr>
            </a:br>
            <a:r>
              <a:rPr lang="en-US" sz="1400"/>
              <a:t>Use the Questions tab to submit your response.</a:t>
            </a:r>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Shape 641"/>
          <p:cNvSpPr txBox="1">
            <a:spLocks noGrp="1"/>
          </p:cNvSpPr>
          <p:nvPr>
            <p:ph type="title"/>
          </p:nvPr>
        </p:nvSpPr>
        <p:spPr>
          <a:xfrm>
            <a:off x="216575" y="2615125"/>
            <a:ext cx="8603698" cy="1445998"/>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a:solidFill>
                  <a:srgbClr val="23593E"/>
                </a:solidFill>
                <a:latin typeface="Allerta"/>
                <a:ea typeface="Allerta"/>
                <a:cs typeface="Allerta"/>
                <a:sym typeface="Allerta"/>
              </a:rPr>
              <a:t>How can you get involved with Instructional Advocacy Efforts?</a:t>
            </a:r>
          </a:p>
        </p:txBody>
      </p:sp>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Shape 64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Examples of Instructional Advocacy in Action</a:t>
            </a:r>
          </a:p>
        </p:txBody>
      </p:sp>
      <p:sp>
        <p:nvSpPr>
          <p:cNvPr id="648" name="Shape 648"/>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dirty="0">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dirty="0" smtClean="0">
                <a:solidFill>
                  <a:schemeClr val="dk1"/>
                </a:solidFill>
              </a:rPr>
              <a:t>I used the 2</a:t>
            </a:r>
            <a:r>
              <a:rPr lang="en-US" baseline="30000" dirty="0" smtClean="0">
                <a:solidFill>
                  <a:schemeClr val="dk1"/>
                </a:solidFill>
              </a:rPr>
              <a:t>nd</a:t>
            </a:r>
            <a:r>
              <a:rPr lang="en-US" dirty="0" smtClean="0">
                <a:solidFill>
                  <a:schemeClr val="dk1"/>
                </a:solidFill>
              </a:rPr>
              <a:t> grade math mini-assessments in my classroom and learned so much about my students’ understanding of addition and subtraction.</a:t>
            </a:r>
          </a:p>
          <a:p>
            <a:pPr marL="457200" marR="0" lvl="0" indent="-228600" algn="l" rtl="0">
              <a:lnSpc>
                <a:spcPct val="115000"/>
              </a:lnSpc>
              <a:spcBef>
                <a:spcPts val="0"/>
              </a:spcBef>
              <a:spcAft>
                <a:spcPts val="0"/>
              </a:spcAft>
              <a:buClr>
                <a:schemeClr val="dk1"/>
              </a:buClr>
              <a:buSzPct val="100000"/>
              <a:buFont typeface="Arial"/>
              <a:buChar char="•"/>
            </a:pPr>
            <a:r>
              <a:rPr lang="en-US" dirty="0" smtClean="0">
                <a:solidFill>
                  <a:schemeClr val="dk1"/>
                </a:solidFill>
              </a:rPr>
              <a:t>I s</a:t>
            </a:r>
            <a:r>
              <a:rPr lang="en-US" sz="2400" b="0" i="0" u="none" strike="noStrike" cap="none" dirty="0" smtClean="0">
                <a:solidFill>
                  <a:schemeClr val="dk1"/>
                </a:solidFill>
                <a:latin typeface="Allerta"/>
                <a:ea typeface="Allerta"/>
                <a:cs typeface="Allerta"/>
                <a:sym typeface="Allerta"/>
              </a:rPr>
              <a:t>igned up for a professional learning committee at my school and am making sure the Shifts are a part of our plan for next school year.</a:t>
            </a:r>
          </a:p>
          <a:p>
            <a:pPr marL="457200" marR="0" lvl="0" indent="-228600" algn="l" rtl="0">
              <a:lnSpc>
                <a:spcPct val="115000"/>
              </a:lnSpc>
              <a:spcBef>
                <a:spcPts val="0"/>
              </a:spcBef>
              <a:spcAft>
                <a:spcPts val="0"/>
              </a:spcAft>
              <a:buClr>
                <a:schemeClr val="dk1"/>
              </a:buClr>
              <a:buSzPct val="100000"/>
              <a:buFont typeface="Arial"/>
              <a:buChar char="•"/>
            </a:pPr>
            <a:r>
              <a:rPr lang="en-US" dirty="0" smtClean="0">
                <a:solidFill>
                  <a:schemeClr val="dk1"/>
                </a:solidFill>
              </a:rPr>
              <a:t>I presented a session at my state teacher’s union conference and have stayed in touch with the attendees about implementing the work.</a:t>
            </a:r>
            <a:endParaRPr sz="2400" b="0" i="0" u="none" strike="noStrike" cap="none" dirty="0">
              <a:solidFill>
                <a:srgbClr val="3F3F39"/>
              </a:solidFill>
              <a:latin typeface="Allerta"/>
              <a:ea typeface="Allerta"/>
              <a:cs typeface="Allerta"/>
              <a:sym typeface="Allerta"/>
            </a:endParaRPr>
          </a:p>
        </p:txBody>
      </p:sp>
      <p:cxnSp>
        <p:nvCxnSpPr>
          <p:cNvPr id="649" name="Shape 64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Shape 655"/>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Ways that SAP can support</a:t>
            </a:r>
          </a:p>
        </p:txBody>
      </p:sp>
      <p:sp>
        <p:nvSpPr>
          <p:cNvPr id="656" name="Shape 656"/>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Don’t reinvent the wheel! </a:t>
            </a:r>
          </a:p>
          <a:p>
            <a:pPr marL="857250" marR="0" lvl="1" indent="-234950" algn="l" rtl="0">
              <a:lnSpc>
                <a:spcPct val="115000"/>
              </a:lnSpc>
              <a:spcBef>
                <a:spcPts val="0"/>
              </a:spcBef>
              <a:spcAft>
                <a:spcPts val="0"/>
              </a:spcAft>
              <a:buClr>
                <a:schemeClr val="dk1"/>
              </a:buClr>
              <a:buSzPct val="100000"/>
              <a:buFont typeface="Arial"/>
              <a:buChar char="–"/>
            </a:pPr>
            <a:r>
              <a:rPr lang="en-US" sz="2000" b="0" i="0" u="sng" strike="noStrike" cap="none">
                <a:solidFill>
                  <a:schemeClr val="dk1"/>
                </a:solidFill>
                <a:latin typeface="Allerta"/>
                <a:ea typeface="Allerta"/>
                <a:cs typeface="Allerta"/>
                <a:sym typeface="Allerta"/>
              </a:rPr>
              <a:t>Instruction</a:t>
            </a:r>
            <a:r>
              <a:rPr lang="en-US" sz="2000" b="0" i="0" u="none" strike="noStrike" cap="none">
                <a:solidFill>
                  <a:schemeClr val="dk1"/>
                </a:solidFill>
                <a:latin typeface="Allerta"/>
                <a:ea typeface="Allerta"/>
                <a:cs typeface="Allerta"/>
                <a:sym typeface="Allerta"/>
              </a:rPr>
              <a:t>: Instructional Practice Guide, Lesson Planning Tool, Beyond the Lesson Guide, Teaching the Core videos, </a:t>
            </a:r>
            <a:r>
              <a:rPr lang="en-US">
                <a:solidFill>
                  <a:schemeClr val="dk1"/>
                </a:solidFill>
              </a:rPr>
              <a:t>Coherence Map, Focus by Grade Level documents</a:t>
            </a:r>
          </a:p>
          <a:p>
            <a:pPr marL="857250" marR="0" lvl="1" indent="-234950" algn="l" rtl="0">
              <a:lnSpc>
                <a:spcPct val="115000"/>
              </a:lnSpc>
              <a:spcBef>
                <a:spcPts val="0"/>
              </a:spcBef>
              <a:spcAft>
                <a:spcPts val="0"/>
              </a:spcAft>
              <a:buClr>
                <a:schemeClr val="dk1"/>
              </a:buClr>
              <a:buSzPct val="100000"/>
              <a:buFont typeface="Arial"/>
              <a:buChar char="–"/>
            </a:pPr>
            <a:r>
              <a:rPr lang="en-US" sz="2000" b="0" i="0" u="sng" strike="noStrike" cap="none">
                <a:solidFill>
                  <a:schemeClr val="dk1"/>
                </a:solidFill>
                <a:latin typeface="Allerta"/>
                <a:ea typeface="Allerta"/>
                <a:cs typeface="Allerta"/>
                <a:sym typeface="Allerta"/>
              </a:rPr>
              <a:t>Materials</a:t>
            </a:r>
            <a:r>
              <a:rPr lang="en-US" sz="2000" b="0" i="0" u="none" strike="noStrike" cap="none">
                <a:solidFill>
                  <a:schemeClr val="dk1"/>
                </a:solidFill>
                <a:latin typeface="Allerta"/>
                <a:ea typeface="Allerta"/>
                <a:cs typeface="Allerta"/>
                <a:sym typeface="Allerta"/>
              </a:rPr>
              <a:t>: Instructional Materials Evaluation Tool; </a:t>
            </a:r>
            <a:r>
              <a:rPr lang="en-US" sz="2000" b="0" i="1" u="none" strike="noStrike" cap="none">
                <a:solidFill>
                  <a:schemeClr val="dk1"/>
                </a:solidFill>
                <a:latin typeface="Allerta"/>
                <a:ea typeface="Allerta"/>
                <a:cs typeface="Allerta"/>
                <a:sym typeface="Allerta"/>
              </a:rPr>
              <a:t>Go Math! </a:t>
            </a:r>
            <a:r>
              <a:rPr lang="en-US" sz="2000" b="0" i="0" u="none" strike="noStrike" cap="none">
                <a:solidFill>
                  <a:schemeClr val="dk1"/>
                </a:solidFill>
                <a:latin typeface="Allerta"/>
                <a:ea typeface="Allerta"/>
                <a:cs typeface="Allerta"/>
                <a:sym typeface="Allerta"/>
              </a:rPr>
              <a:t>and </a:t>
            </a:r>
            <a:r>
              <a:rPr lang="en-US" sz="2000" b="0" i="1" u="none" strike="noStrike" cap="none">
                <a:solidFill>
                  <a:schemeClr val="dk1"/>
                </a:solidFill>
                <a:latin typeface="Allerta"/>
                <a:ea typeface="Allerta"/>
                <a:cs typeface="Allerta"/>
                <a:sym typeface="Allerta"/>
              </a:rPr>
              <a:t>Journeys</a:t>
            </a:r>
            <a:r>
              <a:rPr lang="en-US" sz="2000" b="0" i="0" u="none" strike="noStrike" cap="none">
                <a:solidFill>
                  <a:schemeClr val="dk1"/>
                </a:solidFill>
                <a:latin typeface="Allerta"/>
                <a:ea typeface="Allerta"/>
                <a:cs typeface="Allerta"/>
                <a:sym typeface="Allerta"/>
              </a:rPr>
              <a:t> materials adaptation project (coming soon!), Text sets</a:t>
            </a:r>
          </a:p>
          <a:p>
            <a:pPr marL="857250" marR="0" lvl="1" indent="-234950" algn="l" rtl="0">
              <a:lnSpc>
                <a:spcPct val="115000"/>
              </a:lnSpc>
              <a:spcBef>
                <a:spcPts val="0"/>
              </a:spcBef>
              <a:spcAft>
                <a:spcPts val="0"/>
              </a:spcAft>
              <a:buClr>
                <a:schemeClr val="dk1"/>
              </a:buClr>
              <a:buSzPct val="100000"/>
              <a:buFont typeface="Arial"/>
              <a:buChar char="–"/>
            </a:pPr>
            <a:r>
              <a:rPr lang="en-US" sz="2000" b="0" i="0" u="sng" strike="noStrike" cap="none">
                <a:solidFill>
                  <a:schemeClr val="dk1"/>
                </a:solidFill>
                <a:latin typeface="Allerta"/>
                <a:ea typeface="Allerta"/>
                <a:cs typeface="Allerta"/>
                <a:sym typeface="Allerta"/>
              </a:rPr>
              <a:t>Assessment</a:t>
            </a:r>
            <a:r>
              <a:rPr lang="en-US" sz="2000" b="0" i="0" u="none" strike="noStrike" cap="none">
                <a:solidFill>
                  <a:schemeClr val="dk1"/>
                </a:solidFill>
                <a:latin typeface="Allerta"/>
                <a:ea typeface="Allerta"/>
                <a:cs typeface="Allerta"/>
                <a:sym typeface="Allerta"/>
              </a:rPr>
              <a:t>: Mini-assessments; CCSSO Criteria for High Quality Assessments</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657" name="Shape 657"/>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Shape 66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spcBef>
                <a:spcPts val="0"/>
              </a:spcBef>
              <a:buNone/>
            </a:pPr>
            <a:r>
              <a:rPr lang="en-US"/>
              <a:t>Use Social Media</a:t>
            </a:r>
          </a:p>
        </p:txBody>
      </p:sp>
      <p:pic>
        <p:nvPicPr>
          <p:cNvPr id="664" name="Shape 664"/>
          <p:cNvPicPr preferRelativeResize="0"/>
          <p:nvPr/>
        </p:nvPicPr>
        <p:blipFill>
          <a:blip r:embed="rId3">
            <a:alphaModFix/>
          </a:blip>
          <a:stretch>
            <a:fillRect/>
          </a:stretch>
        </p:blipFill>
        <p:spPr>
          <a:xfrm>
            <a:off x="6002675" y="530099"/>
            <a:ext cx="2684125" cy="2684126"/>
          </a:xfrm>
          <a:prstGeom prst="rect">
            <a:avLst/>
          </a:prstGeom>
          <a:noFill/>
          <a:ln>
            <a:noFill/>
          </a:ln>
        </p:spPr>
      </p:pic>
      <p:pic>
        <p:nvPicPr>
          <p:cNvPr id="665" name="Shape 665"/>
          <p:cNvPicPr preferRelativeResize="0"/>
          <p:nvPr/>
        </p:nvPicPr>
        <p:blipFill>
          <a:blip r:embed="rId4">
            <a:alphaModFix/>
          </a:blip>
          <a:stretch>
            <a:fillRect/>
          </a:stretch>
        </p:blipFill>
        <p:spPr>
          <a:xfrm>
            <a:off x="1582578" y="3555144"/>
            <a:ext cx="7268440" cy="2684125"/>
          </a:xfrm>
          <a:prstGeom prst="rect">
            <a:avLst/>
          </a:prstGeom>
          <a:noFill/>
          <a:ln>
            <a:noFill/>
          </a:ln>
        </p:spPr>
      </p:pic>
      <p:sp>
        <p:nvSpPr>
          <p:cNvPr id="2" name="TextBox 1"/>
          <p:cNvSpPr txBox="1"/>
          <p:nvPr/>
        </p:nvSpPr>
        <p:spPr>
          <a:xfrm>
            <a:off x="717898" y="1766837"/>
            <a:ext cx="5098919" cy="954107"/>
          </a:xfrm>
          <a:prstGeom prst="rect">
            <a:avLst/>
          </a:prstGeom>
          <a:noFill/>
        </p:spPr>
        <p:txBody>
          <a:bodyPr wrap="square" rtlCol="0">
            <a:spAutoFit/>
          </a:bodyPr>
          <a:lstStyle/>
          <a:p>
            <a:pPr lvl="0"/>
            <a:r>
              <a:rPr lang="en-US" i="1" dirty="0">
                <a:latin typeface="Allerta"/>
                <a:ea typeface="Allerta"/>
                <a:cs typeface="Allerta"/>
              </a:rPr>
              <a:t>#</a:t>
            </a:r>
            <a:r>
              <a:rPr lang="en-US" i="1" dirty="0" err="1">
                <a:latin typeface="Allerta"/>
                <a:ea typeface="Allerta"/>
                <a:cs typeface="Allerta"/>
              </a:rPr>
              <a:t>CoreAdvocates</a:t>
            </a:r>
            <a:r>
              <a:rPr lang="en-US" i="1" dirty="0">
                <a:latin typeface="Allerta"/>
                <a:ea typeface="Allerta"/>
                <a:cs typeface="Allerta"/>
              </a:rPr>
              <a:t> focus in math because…</a:t>
            </a:r>
            <a:endParaRPr lang="en-US" dirty="0">
              <a:latin typeface="Allerta"/>
              <a:ea typeface="Allerta"/>
              <a:cs typeface="Allerta"/>
            </a:endParaRPr>
          </a:p>
          <a:p>
            <a:pPr lvl="0"/>
            <a:r>
              <a:rPr lang="en-US" i="1" dirty="0">
                <a:latin typeface="Allerta"/>
                <a:ea typeface="Allerta"/>
                <a:cs typeface="Allerta"/>
              </a:rPr>
              <a:t>#</a:t>
            </a:r>
            <a:r>
              <a:rPr lang="en-US" i="1" dirty="0" err="1">
                <a:latin typeface="Allerta"/>
                <a:ea typeface="Allerta"/>
                <a:cs typeface="Allerta"/>
              </a:rPr>
              <a:t>CoreAdvocates</a:t>
            </a:r>
            <a:r>
              <a:rPr lang="en-US" i="1" dirty="0">
                <a:latin typeface="Allerta"/>
                <a:ea typeface="Allerta"/>
                <a:cs typeface="Allerta"/>
              </a:rPr>
              <a:t> believe in text-based writing because…</a:t>
            </a:r>
            <a:endParaRPr lang="en-US" dirty="0">
              <a:latin typeface="Allerta"/>
              <a:ea typeface="Allerta"/>
              <a:cs typeface="Allerta"/>
            </a:endParaRPr>
          </a:p>
          <a:p>
            <a:pPr lvl="0"/>
            <a:r>
              <a:rPr lang="en-US" i="1" dirty="0">
                <a:latin typeface="Allerta"/>
                <a:ea typeface="Allerta"/>
                <a:cs typeface="Allerta"/>
              </a:rPr>
              <a:t>#</a:t>
            </a:r>
            <a:r>
              <a:rPr lang="en-US" i="1" dirty="0" err="1">
                <a:latin typeface="Allerta"/>
                <a:ea typeface="Allerta"/>
                <a:cs typeface="Allerta"/>
              </a:rPr>
              <a:t>CoreAdvocates</a:t>
            </a:r>
            <a:r>
              <a:rPr lang="en-US" i="1" dirty="0">
                <a:latin typeface="Allerta"/>
                <a:ea typeface="Allerta"/>
                <a:cs typeface="Allerta"/>
              </a:rPr>
              <a:t> believe in #CCSS because… </a:t>
            </a:r>
            <a:endParaRPr lang="en-US" dirty="0">
              <a:latin typeface="Allerta"/>
              <a:ea typeface="Allerta"/>
              <a:cs typeface="Allerta"/>
            </a:endParaRPr>
          </a:p>
          <a:p>
            <a:endParaRPr lang="en-US" dirty="0">
              <a:latin typeface="Allerta"/>
              <a:ea typeface="Allerta"/>
              <a:cs typeface="Allerta"/>
            </a:endParaRPr>
          </a:p>
        </p:txBody>
      </p:sp>
      <p:pic>
        <p:nvPicPr>
          <p:cNvPr id="3" name="Picture 2" descr="Twitter.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449" y="943114"/>
            <a:ext cx="1016368" cy="823723"/>
          </a:xfrm>
          <a:prstGeom prst="rect">
            <a:avLst/>
          </a:prstGeom>
        </p:spPr>
      </p:pic>
      <p:pic>
        <p:nvPicPr>
          <p:cNvPr id="4" name="Picture 3"/>
          <p:cNvPicPr>
            <a:picLocks noChangeAspect="1"/>
          </p:cNvPicPr>
          <p:nvPr/>
        </p:nvPicPr>
        <p:blipFill>
          <a:blip r:embed="rId6"/>
          <a:stretch>
            <a:fillRect/>
          </a:stretch>
        </p:blipFill>
        <p:spPr>
          <a:xfrm>
            <a:off x="273123" y="4014388"/>
            <a:ext cx="1180601" cy="118060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Shape 671"/>
          <p:cNvSpPr txBox="1">
            <a:spLocks noGrp="1"/>
          </p:cNvSpPr>
          <p:nvPr>
            <p:ph type="title"/>
          </p:nvPr>
        </p:nvSpPr>
        <p:spPr>
          <a:xfrm>
            <a:off x="216563" y="2343832"/>
            <a:ext cx="8620551" cy="1937917"/>
          </a:xfrm>
          <a:prstGeom prst="rect">
            <a:avLst/>
          </a:prstGeom>
          <a:solidFill>
            <a:schemeClr val="lt1">
              <a:alpha val="80000"/>
            </a:schemeClr>
          </a:solidFill>
          <a:ln>
            <a:noFill/>
          </a:ln>
        </p:spPr>
        <p:txBody>
          <a:bodyPr lIns="91425" tIns="91425" rIns="91425" bIns="91425" anchor="ctr" anchorCtr="0">
            <a:noAutofit/>
          </a:bodyPr>
          <a:lstStyle/>
          <a:p>
            <a:pPr lvl="0" algn="ctr">
              <a:buSzPct val="25000"/>
            </a:pPr>
            <a:r>
              <a:rPr lang="en-US" sz="3200" b="0" i="0" u="none" strike="noStrike" cap="none" dirty="0">
                <a:solidFill>
                  <a:srgbClr val="23593E"/>
                </a:solidFill>
                <a:latin typeface="Allerta"/>
                <a:ea typeface="Allerta"/>
                <a:cs typeface="Allerta"/>
                <a:sym typeface="Allerta"/>
              </a:rPr>
              <a:t>Question: </a:t>
            </a:r>
            <a:br>
              <a:rPr lang="en-US" sz="3200" b="0" i="0" u="none" strike="noStrike" cap="none" dirty="0">
                <a:solidFill>
                  <a:srgbClr val="23593E"/>
                </a:solidFill>
                <a:latin typeface="Allerta"/>
                <a:ea typeface="Allerta"/>
                <a:cs typeface="Allerta"/>
                <a:sym typeface="Allerta"/>
              </a:rPr>
            </a:br>
            <a:r>
              <a:rPr lang="en-US" sz="3200" b="0" i="0" u="none" strike="noStrike" cap="none" dirty="0">
                <a:solidFill>
                  <a:srgbClr val="23593E"/>
                </a:solidFill>
                <a:latin typeface="Allerta"/>
                <a:ea typeface="Allerta"/>
                <a:cs typeface="Allerta"/>
                <a:sym typeface="Allerta"/>
              </a:rPr>
              <a:t>Why should you tell us what you’re doing</a:t>
            </a:r>
            <a:r>
              <a:rPr lang="en-US" sz="3200" dirty="0">
                <a:solidFill>
                  <a:srgbClr val="23593E"/>
                </a:solidFill>
              </a:rPr>
              <a:t>?</a:t>
            </a:r>
            <a:br>
              <a:rPr lang="en-US" sz="3200" dirty="0">
                <a:solidFill>
                  <a:srgbClr val="23593E"/>
                </a:solidFill>
              </a:rPr>
            </a:br>
            <a:r>
              <a:rPr lang="en-US" sz="3200" dirty="0" smtClean="0">
                <a:solidFill>
                  <a:srgbClr val="23593E"/>
                </a:solidFill>
              </a:rPr>
              <a:t/>
            </a:r>
            <a:br>
              <a:rPr lang="en-US" sz="3200" dirty="0" smtClean="0">
                <a:solidFill>
                  <a:srgbClr val="23593E"/>
                </a:solidFill>
              </a:rPr>
            </a:br>
            <a:r>
              <a:rPr lang="en-US" sz="1400" dirty="0" smtClean="0">
                <a:solidFill>
                  <a:srgbClr val="23593E"/>
                </a:solidFill>
              </a:rPr>
              <a:t>Use </a:t>
            </a:r>
            <a:r>
              <a:rPr lang="en-US" sz="1400" dirty="0">
                <a:solidFill>
                  <a:srgbClr val="23593E"/>
                </a:solidFill>
              </a:rPr>
              <a:t>the “Question” tab on your control panel to submit your response.</a:t>
            </a:r>
            <a:endParaRPr lang="en-US" sz="1400" b="0" i="0" u="none" strike="noStrike" cap="none" dirty="0">
              <a:solidFill>
                <a:srgbClr val="23593E"/>
              </a:solidFill>
              <a:sym typeface="Allert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Shape 677"/>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Why </a:t>
            </a:r>
            <a:r>
              <a:rPr lang="en-US" i="1"/>
              <a:t>w</a:t>
            </a:r>
            <a:r>
              <a:rPr lang="en-US" sz="2800" b="0" i="1" u="none" strike="noStrike" cap="none">
                <a:solidFill>
                  <a:srgbClr val="3F3F39"/>
                </a:solidFill>
                <a:latin typeface="Allerta"/>
                <a:ea typeface="Allerta"/>
                <a:cs typeface="Allerta"/>
                <a:sym typeface="Allerta"/>
              </a:rPr>
              <a:t>e</a:t>
            </a:r>
            <a:r>
              <a:rPr lang="en-US" sz="2800" b="0" i="0" u="none" strike="noStrike" cap="none">
                <a:solidFill>
                  <a:srgbClr val="3F3F39"/>
                </a:solidFill>
                <a:latin typeface="Allerta"/>
                <a:ea typeface="Allerta"/>
                <a:cs typeface="Allerta"/>
                <a:sym typeface="Allerta"/>
              </a:rPr>
              <a:t> </a:t>
            </a:r>
            <a:r>
              <a:rPr lang="en-US"/>
              <a:t>t</a:t>
            </a:r>
            <a:r>
              <a:rPr lang="en-US" sz="2800" b="0" i="0" u="none" strike="noStrike" cap="none">
                <a:solidFill>
                  <a:srgbClr val="3F3F39"/>
                </a:solidFill>
                <a:latin typeface="Allerta"/>
                <a:ea typeface="Allerta"/>
                <a:cs typeface="Allerta"/>
                <a:sym typeface="Allerta"/>
              </a:rPr>
              <a:t>hink </a:t>
            </a:r>
            <a:r>
              <a:rPr lang="en-US"/>
              <a:t>y</a:t>
            </a:r>
            <a:r>
              <a:rPr lang="en-US" sz="2800" b="0" i="0" u="none" strike="noStrike" cap="none">
                <a:solidFill>
                  <a:srgbClr val="3F3F39"/>
                </a:solidFill>
                <a:latin typeface="Allerta"/>
                <a:ea typeface="Allerta"/>
                <a:cs typeface="Allerta"/>
                <a:sym typeface="Allerta"/>
              </a:rPr>
              <a:t>ou </a:t>
            </a:r>
            <a:r>
              <a:rPr lang="en-US"/>
              <a:t>s</a:t>
            </a:r>
            <a:r>
              <a:rPr lang="en-US" sz="2800" b="0" i="0" u="none" strike="noStrike" cap="none">
                <a:solidFill>
                  <a:srgbClr val="3F3F39"/>
                </a:solidFill>
                <a:latin typeface="Allerta"/>
                <a:ea typeface="Allerta"/>
                <a:cs typeface="Allerta"/>
                <a:sym typeface="Allerta"/>
              </a:rPr>
              <a:t>hould!</a:t>
            </a:r>
          </a:p>
        </p:txBody>
      </p:sp>
      <p:sp>
        <p:nvSpPr>
          <p:cNvPr id="678" name="Shape 678"/>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ctr" rtl="0">
              <a:lnSpc>
                <a:spcPct val="115000"/>
              </a:lnSpc>
              <a:spcBef>
                <a:spcPts val="0"/>
              </a:spcBef>
              <a:spcAft>
                <a:spcPts val="0"/>
              </a:spcAft>
              <a:buClr>
                <a:schemeClr val="dk1"/>
              </a:buClr>
              <a:buSzPct val="25000"/>
              <a:buFont typeface="Arial"/>
              <a:buNone/>
            </a:pPr>
            <a:endParaRPr sz="2400" b="0" i="0" u="none" strike="noStrike" cap="none">
              <a:solidFill>
                <a:schemeClr val="dk1"/>
              </a:solidFill>
              <a:latin typeface="Allerta"/>
              <a:ea typeface="Allerta"/>
              <a:cs typeface="Allerta"/>
              <a:sym typeface="Allerta"/>
            </a:endParaRP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Capitalize on the strength of a network</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Help us understand your needs and how </a:t>
            </a:r>
            <a:r>
              <a:rPr lang="en-US">
                <a:solidFill>
                  <a:schemeClr val="dk1"/>
                </a:solidFill>
              </a:rPr>
              <a:t>SAP’s</a:t>
            </a:r>
            <a:r>
              <a:rPr lang="en-US" sz="2400" b="0" i="0" u="none" strike="noStrike" cap="none">
                <a:solidFill>
                  <a:schemeClr val="dk1"/>
                </a:solidFill>
                <a:latin typeface="Allerta"/>
                <a:ea typeface="Allerta"/>
                <a:cs typeface="Allerta"/>
                <a:sym typeface="Allerta"/>
              </a:rPr>
              <a:t> work supports your needs</a:t>
            </a:r>
          </a:p>
          <a:p>
            <a:pPr marL="457200" marR="0" lvl="0" indent="-228600" algn="l" rtl="0">
              <a:lnSpc>
                <a:spcPct val="115000"/>
              </a:lnSpc>
              <a:spcBef>
                <a:spcPts val="0"/>
              </a:spcBef>
              <a:spcAft>
                <a:spcPts val="0"/>
              </a:spcAft>
              <a:buClr>
                <a:schemeClr val="dk1"/>
              </a:buClr>
              <a:buSzPct val="100000"/>
              <a:buFont typeface="Arial"/>
              <a:buChar char="•"/>
            </a:pPr>
            <a:r>
              <a:rPr lang="en-US">
                <a:solidFill>
                  <a:schemeClr val="dk1"/>
                </a:solidFill>
              </a:rPr>
              <a:t>Provides a way to determine SAP’s effectiveness</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Make the case for this type of professional learning network</a:t>
            </a:r>
          </a:p>
          <a:p>
            <a:pPr marL="457200" marR="0" lvl="0" indent="-228600" algn="l" rtl="0">
              <a:lnSpc>
                <a:spcPct val="115000"/>
              </a:lnSpc>
              <a:spcBef>
                <a:spcPts val="0"/>
              </a:spcBef>
              <a:spcAft>
                <a:spcPts val="0"/>
              </a:spcAft>
              <a:buClr>
                <a:schemeClr val="dk1"/>
              </a:buClr>
              <a:buSzPct val="100000"/>
              <a:buFont typeface="Arial"/>
              <a:buChar char="•"/>
            </a:pPr>
            <a:r>
              <a:rPr lang="en-US">
                <a:solidFill>
                  <a:schemeClr val="dk1"/>
                </a:solidFill>
              </a:rPr>
              <a:t>Potential for</a:t>
            </a:r>
            <a:r>
              <a:rPr lang="en-US" sz="2400" b="0" i="0" u="none" strike="noStrike" cap="none">
                <a:solidFill>
                  <a:schemeClr val="dk1"/>
                </a:solidFill>
                <a:latin typeface="Allerta"/>
                <a:ea typeface="Allerta"/>
                <a:cs typeface="Allerta"/>
                <a:sym typeface="Allerta"/>
              </a:rPr>
              <a:t> opportunities</a:t>
            </a:r>
          </a:p>
          <a:p>
            <a:pPr marL="457200" marR="0" lvl="0" indent="-228600" algn="l" rtl="0">
              <a:lnSpc>
                <a:spcPct val="115000"/>
              </a:lnSpc>
              <a:spcBef>
                <a:spcPts val="0"/>
              </a:spcBef>
              <a:spcAft>
                <a:spcPts val="0"/>
              </a:spcAft>
              <a:buClr>
                <a:schemeClr val="dk1"/>
              </a:buClr>
              <a:buSzPct val="100000"/>
              <a:buFont typeface="Arial"/>
              <a:buChar char="•"/>
            </a:pPr>
            <a:r>
              <a:rPr lang="en-US" sz="2400" b="0" i="0" u="none" strike="noStrike" cap="none">
                <a:solidFill>
                  <a:schemeClr val="dk1"/>
                </a:solidFill>
                <a:latin typeface="Allerta"/>
                <a:ea typeface="Allerta"/>
                <a:cs typeface="Allerta"/>
                <a:sym typeface="Allerta"/>
              </a:rPr>
              <a:t>Because we care!  </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679"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Shape 685"/>
          <p:cNvSpPr txBox="1">
            <a:spLocks noGrp="1"/>
          </p:cNvSpPr>
          <p:nvPr>
            <p:ph type="title"/>
          </p:nvPr>
        </p:nvSpPr>
        <p:spPr>
          <a:xfrm>
            <a:off x="307975" y="1214845"/>
            <a:ext cx="8620500" cy="1593668"/>
          </a:xfrm>
          <a:prstGeom prst="rect">
            <a:avLst/>
          </a:prstGeom>
          <a:solidFill>
            <a:schemeClr val="lt1">
              <a:alpha val="80000"/>
            </a:schemeClr>
          </a:solid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dk1"/>
              </a:buClr>
              <a:buSzPct val="25000"/>
              <a:buFont typeface="Allerta"/>
              <a:buNone/>
            </a:pPr>
            <a:r>
              <a:rPr lang="en-US" sz="3200" b="0" i="0" u="none" strike="noStrike" cap="none" dirty="0">
                <a:solidFill>
                  <a:srgbClr val="23593E"/>
                </a:solidFill>
                <a:latin typeface="Allerta"/>
                <a:ea typeface="Allerta"/>
                <a:cs typeface="Allerta"/>
                <a:sym typeface="Allerta"/>
              </a:rPr>
              <a:t>We want teachers to rule the world! </a:t>
            </a:r>
            <a:r>
              <a:rPr lang="en-US" sz="3200" b="0" i="0" u="none" strike="noStrike" cap="none" dirty="0" smtClean="0">
                <a:solidFill>
                  <a:srgbClr val="23593E"/>
                </a:solidFill>
                <a:latin typeface="Allerta"/>
                <a:ea typeface="Allerta"/>
                <a:cs typeface="Allerta"/>
                <a:sym typeface="Allerta"/>
              </a:rPr>
              <a:t/>
            </a:r>
            <a:br>
              <a:rPr lang="en-US" sz="3200" b="0" i="0" u="none" strike="noStrike" cap="none" dirty="0" smtClean="0">
                <a:solidFill>
                  <a:srgbClr val="23593E"/>
                </a:solidFill>
                <a:latin typeface="Allerta"/>
                <a:ea typeface="Allerta"/>
                <a:cs typeface="Allerta"/>
                <a:sym typeface="Allerta"/>
              </a:rPr>
            </a:br>
            <a:r>
              <a:rPr lang="en-US" sz="3200" b="0" i="0" u="none" strike="noStrike" cap="none" dirty="0" smtClean="0">
                <a:solidFill>
                  <a:srgbClr val="23593E"/>
                </a:solidFill>
                <a:latin typeface="Allerta"/>
                <a:ea typeface="Allerta"/>
                <a:cs typeface="Allerta"/>
                <a:sym typeface="Allerta"/>
              </a:rPr>
              <a:t>(</a:t>
            </a:r>
            <a:r>
              <a:rPr lang="en-US" sz="3200" b="0" i="0" u="none" strike="noStrike" cap="none" dirty="0">
                <a:solidFill>
                  <a:srgbClr val="23593E"/>
                </a:solidFill>
                <a:latin typeface="Allerta"/>
                <a:ea typeface="Allerta"/>
                <a:cs typeface="Allerta"/>
                <a:sym typeface="Allerta"/>
              </a:rPr>
              <a:t>especially the education world!)</a:t>
            </a:r>
          </a:p>
        </p:txBody>
      </p:sp>
      <p:sp>
        <p:nvSpPr>
          <p:cNvPr id="686" name="Shape 686" descr="Image result for rule the world"/>
          <p:cNvSpPr/>
          <p:nvPr/>
        </p:nvSpPr>
        <p:spPr>
          <a:xfrm>
            <a:off x="155575" y="-144463"/>
            <a:ext cx="304799" cy="30480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dirty="0">
              <a:solidFill>
                <a:srgbClr val="000000"/>
              </a:solidFill>
              <a:latin typeface="Allerta"/>
              <a:ea typeface="Allerta"/>
              <a:cs typeface="Allerta"/>
              <a:sym typeface="Arial"/>
            </a:endParaRPr>
          </a:p>
        </p:txBody>
      </p:sp>
      <p:pic>
        <p:nvPicPr>
          <p:cNvPr id="687" name="Shape 687" descr="https://img0.etsystatic.com/013/0/6009837/il_570xN.437922920_8dlg.jpg"/>
          <p:cNvPicPr preferRelativeResize="0"/>
          <p:nvPr/>
        </p:nvPicPr>
        <p:blipFill rotWithShape="1">
          <a:blip r:embed="rId3">
            <a:alphaModFix/>
          </a:blip>
          <a:srcRect/>
          <a:stretch/>
        </p:blipFill>
        <p:spPr>
          <a:xfrm>
            <a:off x="2220684" y="3190919"/>
            <a:ext cx="4892494" cy="3132913"/>
          </a:xfrm>
          <a:prstGeom prst="rect">
            <a:avLst/>
          </a:prstGeom>
          <a:noFill/>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Shape 693"/>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spcBef>
                <a:spcPts val="0"/>
              </a:spcBef>
              <a:buNone/>
            </a:pPr>
            <a:r>
              <a:rPr lang="en-US" dirty="0"/>
              <a:t>How should you share?</a:t>
            </a:r>
          </a:p>
        </p:txBody>
      </p:sp>
      <p:cxnSp>
        <p:nvCxnSpPr>
          <p:cNvPr id="4"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3" name="Picture 2"/>
          <p:cNvPicPr>
            <a:picLocks noChangeAspect="1"/>
          </p:cNvPicPr>
          <p:nvPr/>
        </p:nvPicPr>
        <p:blipFill>
          <a:blip r:embed="rId3"/>
          <a:stretch>
            <a:fillRect/>
          </a:stretch>
        </p:blipFill>
        <p:spPr>
          <a:xfrm>
            <a:off x="645965" y="1736354"/>
            <a:ext cx="6032500" cy="3136900"/>
          </a:xfrm>
          <a:prstGeom prst="rect">
            <a:avLst/>
          </a:prstGeom>
        </p:spPr>
      </p:pic>
      <p:sp>
        <p:nvSpPr>
          <p:cNvPr id="5" name="TextBox 4"/>
          <p:cNvSpPr txBox="1"/>
          <p:nvPr/>
        </p:nvSpPr>
        <p:spPr>
          <a:xfrm>
            <a:off x="6769249" y="1736354"/>
            <a:ext cx="1917551" cy="1477328"/>
          </a:xfrm>
          <a:prstGeom prst="rect">
            <a:avLst/>
          </a:prstGeom>
          <a:noFill/>
        </p:spPr>
        <p:txBody>
          <a:bodyPr wrap="square" rtlCol="0">
            <a:spAutoFit/>
          </a:bodyPr>
          <a:lstStyle/>
          <a:p>
            <a:r>
              <a:rPr lang="en-US" sz="1800" dirty="0" smtClean="0">
                <a:latin typeface="Allerta"/>
                <a:cs typeface="Allerta"/>
              </a:rPr>
              <a:t>Coming soon:</a:t>
            </a:r>
          </a:p>
          <a:p>
            <a:endParaRPr lang="en-US" sz="1800" dirty="0" smtClean="0">
              <a:latin typeface="Allerta"/>
              <a:cs typeface="Allerta"/>
            </a:endParaRPr>
          </a:p>
          <a:p>
            <a:r>
              <a:rPr lang="en-US" sz="1800" dirty="0" smtClean="0">
                <a:latin typeface="Allerta"/>
                <a:cs typeface="Allerta"/>
              </a:rPr>
              <a:t>Instructional Advocacy Action Form</a:t>
            </a:r>
            <a:endParaRPr lang="en-US" sz="1800" dirty="0">
              <a:latin typeface="Allerta"/>
              <a:cs typeface="Allerta"/>
            </a:endParaRPr>
          </a:p>
        </p:txBody>
      </p:sp>
      <p:sp>
        <p:nvSpPr>
          <p:cNvPr id="6" name="TextBox 5"/>
          <p:cNvSpPr txBox="1"/>
          <p:nvPr/>
        </p:nvSpPr>
        <p:spPr>
          <a:xfrm>
            <a:off x="4300485" y="5054298"/>
            <a:ext cx="4195814" cy="646331"/>
          </a:xfrm>
          <a:prstGeom prst="rect">
            <a:avLst/>
          </a:prstGeom>
          <a:noFill/>
        </p:spPr>
        <p:txBody>
          <a:bodyPr wrap="square" rtlCol="0">
            <a:spAutoFit/>
          </a:bodyPr>
          <a:lstStyle/>
          <a:p>
            <a:r>
              <a:rPr lang="en-US" sz="1800" dirty="0" smtClean="0"/>
              <a:t>For Now: Email us!</a:t>
            </a:r>
          </a:p>
          <a:p>
            <a:r>
              <a:rPr lang="en-US" sz="1800" dirty="0" err="1" smtClean="0"/>
              <a:t>coreadvocates@studentsachieve.net</a:t>
            </a:r>
            <a:endParaRPr lang="en-US" sz="1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Shape 700"/>
          <p:cNvSpPr txBox="1">
            <a:spLocks noGrp="1"/>
          </p:cNvSpPr>
          <p:nvPr>
            <p:ph type="title"/>
          </p:nvPr>
        </p:nvSpPr>
        <p:spPr>
          <a:xfrm>
            <a:off x="216563" y="2829675"/>
            <a:ext cx="8620551" cy="868362"/>
          </a:xfrm>
          <a:prstGeom prst="rect">
            <a:avLst/>
          </a:prstGeom>
          <a:solidFill>
            <a:schemeClr val="lt1">
              <a:alpha val="80000"/>
            </a:schemeClr>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23593E"/>
              </a:buClr>
              <a:buSzPct val="25000"/>
              <a:buFont typeface="Allerta"/>
              <a:buNone/>
            </a:pPr>
            <a:r>
              <a:rPr lang="en-US" sz="3200" b="0" i="0" u="none" strike="noStrike" cap="none">
                <a:solidFill>
                  <a:srgbClr val="23593E"/>
                </a:solidFill>
                <a:latin typeface="Allerta"/>
                <a:ea typeface="Allerta"/>
                <a:cs typeface="Allerta"/>
                <a:sym typeface="Allerta"/>
              </a:rPr>
              <a:t>What questions do you have?</a:t>
            </a:r>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Shape 70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Existing State Campaigns</a:t>
            </a:r>
          </a:p>
        </p:txBody>
      </p:sp>
      <p:sp>
        <p:nvSpPr>
          <p:cNvPr id="707" name="Shape 707"/>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0" marR="0" lvl="0" indent="0" algn="l" rtl="0">
              <a:lnSpc>
                <a:spcPct val="115000"/>
              </a:lnSpc>
              <a:spcBef>
                <a:spcPts val="0"/>
              </a:spcBef>
              <a:spcAft>
                <a:spcPts val="0"/>
              </a:spcAft>
              <a:buNone/>
            </a:pPr>
            <a:r>
              <a:rPr lang="en-US">
                <a:solidFill>
                  <a:schemeClr val="dk1"/>
                </a:solidFill>
              </a:rPr>
              <a:t>Kentucky </a:t>
            </a:r>
            <a:r>
              <a:rPr lang="en-US" sz="1600" u="sng">
                <a:solidFill>
                  <a:srgbClr val="3F3F39"/>
                </a:solidFill>
              </a:rPr>
              <a:t>(KYCoreAdvocates@studentsachieve.net) </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ELA: Text Sets</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Math: Coherence in Math Concepts</a:t>
            </a:r>
          </a:p>
          <a:p>
            <a:pPr marL="0" marR="0" lvl="0" indent="0" algn="l" rtl="0">
              <a:lnSpc>
                <a:spcPct val="115000"/>
              </a:lnSpc>
              <a:spcBef>
                <a:spcPts val="0"/>
              </a:spcBef>
              <a:spcAft>
                <a:spcPts val="0"/>
              </a:spcAft>
              <a:buNone/>
            </a:pPr>
            <a:r>
              <a:rPr lang="en-US">
                <a:solidFill>
                  <a:schemeClr val="dk1"/>
                </a:solidFill>
              </a:rPr>
              <a:t>Washington  </a:t>
            </a:r>
            <a:r>
              <a:rPr lang="en-US" sz="1600" u="sng">
                <a:solidFill>
                  <a:srgbClr val="3F3F39"/>
                </a:solidFill>
              </a:rPr>
              <a:t>(WACoreAdvocates@studentsachieve.net) </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ELA: Vocabulary</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Math: Focus &amp; Coherence</a:t>
            </a:r>
          </a:p>
          <a:p>
            <a:pPr marL="0" marR="0" lvl="0" indent="0" algn="l" rtl="0">
              <a:lnSpc>
                <a:spcPct val="115000"/>
              </a:lnSpc>
              <a:spcBef>
                <a:spcPts val="0"/>
              </a:spcBef>
              <a:spcAft>
                <a:spcPts val="0"/>
              </a:spcAft>
              <a:buNone/>
            </a:pPr>
            <a:r>
              <a:rPr lang="en-US">
                <a:solidFill>
                  <a:schemeClr val="dk1"/>
                </a:solidFill>
              </a:rPr>
              <a:t>Arizona </a:t>
            </a:r>
            <a:r>
              <a:rPr lang="en-US" sz="1600">
                <a:solidFill>
                  <a:srgbClr val="3F3F39"/>
                </a:solidFill>
              </a:rPr>
              <a:t>(</a:t>
            </a:r>
            <a:r>
              <a:rPr lang="en-US" sz="1600" u="sng">
                <a:solidFill>
                  <a:srgbClr val="3F3F39"/>
                </a:solidFill>
              </a:rPr>
              <a:t>AZCoreAdvocates@studentsachieve.net )</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ELA: Quality Questions and Tasks</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Math: K-12 Focus &amp; Coherence</a:t>
            </a:r>
          </a:p>
          <a:p>
            <a:pPr marL="0" marR="0" lvl="0" indent="0" algn="l" rtl="0">
              <a:lnSpc>
                <a:spcPct val="115000"/>
              </a:lnSpc>
              <a:spcBef>
                <a:spcPts val="0"/>
              </a:spcBef>
              <a:spcAft>
                <a:spcPts val="0"/>
              </a:spcAft>
              <a:buNone/>
            </a:pPr>
            <a:r>
              <a:rPr lang="en-US">
                <a:solidFill>
                  <a:schemeClr val="dk1"/>
                </a:solidFill>
              </a:rPr>
              <a:t>North Carolina  </a:t>
            </a:r>
            <a:r>
              <a:rPr lang="en-US" sz="1600" u="sng">
                <a:solidFill>
                  <a:srgbClr val="3F3F39"/>
                </a:solidFill>
              </a:rPr>
              <a:t>(NCCoreAdvocates@studentsachieve.net) </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ELA: Quality Questions and Tasks</a:t>
            </a:r>
          </a:p>
          <a:p>
            <a:pPr marL="457200" marR="0" lvl="0" indent="-342900" algn="l" rtl="0">
              <a:lnSpc>
                <a:spcPct val="115000"/>
              </a:lnSpc>
              <a:spcBef>
                <a:spcPts val="0"/>
              </a:spcBef>
              <a:spcAft>
                <a:spcPts val="0"/>
              </a:spcAft>
              <a:buClr>
                <a:schemeClr val="dk1"/>
              </a:buClr>
              <a:buSzPct val="100000"/>
            </a:pPr>
            <a:r>
              <a:rPr lang="en-US" sz="1800">
                <a:solidFill>
                  <a:schemeClr val="dk1"/>
                </a:solidFill>
              </a:rPr>
              <a:t>Math: Coherence in Middle and High School</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708" name="Shape 708"/>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Shape 714"/>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spcBef>
                <a:spcPts val="0"/>
              </a:spcBef>
              <a:buNone/>
            </a:pPr>
            <a:r>
              <a:rPr lang="en-US"/>
              <a:t>Campaigns for 2016-17 School Year</a:t>
            </a:r>
          </a:p>
        </p:txBody>
      </p:sp>
      <p:sp>
        <p:nvSpPr>
          <p:cNvPr id="715" name="Shape 715"/>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0" lvl="0" indent="-69850">
              <a:lnSpc>
                <a:spcPct val="115000"/>
              </a:lnSpc>
              <a:spcBef>
                <a:spcPts val="0"/>
              </a:spcBef>
              <a:buClr>
                <a:schemeClr val="dk1"/>
              </a:buClr>
              <a:buSzPct val="55000"/>
              <a:buFont typeface="Arial"/>
              <a:buNone/>
            </a:pPr>
            <a:endParaRPr sz="2000" u="sng" dirty="0">
              <a:solidFill>
                <a:srgbClr val="3F3F39"/>
              </a:solidFill>
            </a:endParaRP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California: </a:t>
            </a:r>
            <a:r>
              <a:rPr lang="en-US" sz="2000" u="sng" dirty="0" err="1">
                <a:solidFill>
                  <a:srgbClr val="3F3F39"/>
                </a:solidFill>
              </a:rPr>
              <a:t>CACoreAdvocates@studentsachieve.net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Colorado: </a:t>
            </a:r>
            <a:r>
              <a:rPr lang="en-US" sz="2000" u="sng" dirty="0" err="1">
                <a:solidFill>
                  <a:srgbClr val="3F3F39"/>
                </a:solidFill>
              </a:rPr>
              <a:t>COCoreAdvocates@studentsachieve.net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Connecticut: </a:t>
            </a:r>
            <a:r>
              <a:rPr lang="en-US" sz="2000" u="sng" dirty="0" err="1">
                <a:solidFill>
                  <a:srgbClr val="3F3F39"/>
                </a:solidFill>
              </a:rPr>
              <a:t>CTCoreAdvocates@studentsachieve.net</a:t>
            </a:r>
            <a:endParaRPr lang="en-US" sz="2000" u="sng" dirty="0">
              <a:solidFill>
                <a:srgbClr val="3F3F39"/>
              </a:solidFill>
            </a:endParaRP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Florida: </a:t>
            </a:r>
            <a:r>
              <a:rPr lang="en-US" sz="2000" u="sng" dirty="0" err="1">
                <a:solidFill>
                  <a:srgbClr val="3F3F39"/>
                </a:solidFill>
              </a:rPr>
              <a:t>FLStandardsAdvocates@studentsachieve.net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Louisiana: </a:t>
            </a:r>
            <a:r>
              <a:rPr lang="en-US" sz="2000" u="sng" dirty="0" err="1">
                <a:solidFill>
                  <a:srgbClr val="3F3F39"/>
                </a:solidFill>
              </a:rPr>
              <a:t>LACoreAdvocates@studentsachieve.net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Nevada: </a:t>
            </a:r>
            <a:r>
              <a:rPr lang="en-US" sz="2000" u="sng" dirty="0" err="1">
                <a:solidFill>
                  <a:srgbClr val="3F3F39"/>
                </a:solidFill>
              </a:rPr>
              <a:t>NVCoreAdvocates@studentsachieve.net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New Jersey: </a:t>
            </a:r>
            <a:r>
              <a:rPr lang="en-US" sz="2000" u="sng" dirty="0" err="1">
                <a:solidFill>
                  <a:srgbClr val="3F3F39"/>
                </a:solidFill>
              </a:rPr>
              <a:t>NJCoreAdvocates@studentsachieve.net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New York:  </a:t>
            </a:r>
            <a:r>
              <a:rPr lang="en-US" sz="2000" u="sng" dirty="0" err="1">
                <a:solidFill>
                  <a:srgbClr val="3F3F39"/>
                </a:solidFill>
              </a:rPr>
              <a:t>NYCoreAdvocates@studentsachieve.net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Ohio: </a:t>
            </a:r>
            <a:r>
              <a:rPr lang="en-US" sz="2000" u="sng" dirty="0" err="1">
                <a:solidFill>
                  <a:srgbClr val="3F3F39"/>
                </a:solidFill>
              </a:rPr>
              <a:t>OHStandardsAdvocates@studentsachieve.net</a:t>
            </a:r>
            <a:r>
              <a:rPr lang="en-US" sz="2000" u="sng" dirty="0">
                <a:solidFill>
                  <a:srgbClr val="3F3F39"/>
                </a:solidFill>
              </a:rPr>
              <a:t>  </a:t>
            </a:r>
          </a:p>
          <a:p>
            <a:pPr marL="0" lvl="0" indent="-69850">
              <a:lnSpc>
                <a:spcPct val="115000"/>
              </a:lnSpc>
              <a:spcBef>
                <a:spcPts val="0"/>
              </a:spcBef>
              <a:buClr>
                <a:schemeClr val="dk1"/>
              </a:buClr>
              <a:buSzPct val="55000"/>
              <a:buFont typeface="Arial"/>
              <a:buNone/>
            </a:pPr>
            <a:r>
              <a:rPr lang="en-US" sz="2000" dirty="0">
                <a:solidFill>
                  <a:schemeClr val="dk1"/>
                </a:solidFill>
                <a:sym typeface="Arial"/>
              </a:rPr>
              <a:t>•</a:t>
            </a:r>
            <a:r>
              <a:rPr lang="en-US" sz="2000" dirty="0">
                <a:solidFill>
                  <a:srgbClr val="3F3F39"/>
                </a:solidFill>
              </a:rPr>
              <a:t>Washington, DC: </a:t>
            </a:r>
            <a:r>
              <a:rPr lang="en-US" sz="2000" u="sng" dirty="0" err="1">
                <a:solidFill>
                  <a:srgbClr val="3F3F39"/>
                </a:solidFill>
              </a:rPr>
              <a:t>DCCoreAdvocates@studentsachieve.net</a:t>
            </a:r>
            <a:r>
              <a:rPr lang="en-US" sz="2000" u="sng" dirty="0">
                <a:solidFill>
                  <a:srgbClr val="3F3F39"/>
                </a:solidFill>
              </a:rPr>
              <a:t> </a:t>
            </a:r>
          </a:p>
          <a:p>
            <a:pPr lvl="0">
              <a:spcBef>
                <a:spcPts val="0"/>
              </a:spcBef>
              <a:buNone/>
            </a:pPr>
            <a:endParaRPr dirty="0"/>
          </a:p>
        </p:txBody>
      </p:sp>
      <p:cxnSp>
        <p:nvCxnSpPr>
          <p:cNvPr id="4"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Shape 721"/>
          <p:cNvSpPr txBox="1">
            <a:spLocks noGrp="1"/>
          </p:cNvSpPr>
          <p:nvPr>
            <p:ph type="title"/>
          </p:nvPr>
        </p:nvSpPr>
        <p:spPr>
          <a:xfrm>
            <a:off x="457200" y="274637"/>
            <a:ext cx="8229600" cy="1143000"/>
          </a:xfrm>
          <a:prstGeom prst="rect">
            <a:avLst/>
          </a:prstGeom>
        </p:spPr>
        <p:txBody>
          <a:bodyPr lIns="91425" tIns="91425" rIns="91425" bIns="91425" anchor="ctr" anchorCtr="0">
            <a:noAutofit/>
          </a:bodyPr>
          <a:lstStyle/>
          <a:p>
            <a:pPr lvl="0">
              <a:spcBef>
                <a:spcPts val="0"/>
              </a:spcBef>
              <a:buNone/>
            </a:pPr>
            <a:r>
              <a:rPr lang="en-US"/>
              <a:t>Not in one of these states?</a:t>
            </a:r>
          </a:p>
        </p:txBody>
      </p:sp>
      <p:sp>
        <p:nvSpPr>
          <p:cNvPr id="722" name="Shape 722"/>
          <p:cNvSpPr txBox="1">
            <a:spLocks noGrp="1"/>
          </p:cNvSpPr>
          <p:nvPr>
            <p:ph type="body" idx="1"/>
          </p:nvPr>
        </p:nvSpPr>
        <p:spPr>
          <a:xfrm>
            <a:off x="457200" y="1600200"/>
            <a:ext cx="8229600" cy="4526100"/>
          </a:xfrm>
          <a:prstGeom prst="rect">
            <a:avLst/>
          </a:prstGeom>
        </p:spPr>
        <p:txBody>
          <a:bodyPr lIns="91425" tIns="91425" rIns="91425" bIns="91425" anchor="t" anchorCtr="0">
            <a:noAutofit/>
          </a:bodyPr>
          <a:lstStyle/>
          <a:p>
            <a:pPr marL="457200" lvl="0" indent="-228600" rtl="0">
              <a:spcBef>
                <a:spcPts val="0"/>
              </a:spcBef>
            </a:pPr>
            <a:r>
              <a:rPr lang="en-US" dirty="0"/>
              <a:t>Explore opportunities in </a:t>
            </a:r>
            <a:r>
              <a:rPr lang="en-US" dirty="0" smtClean="0"/>
              <a:t>your existing networks (Teachers </a:t>
            </a:r>
            <a:r>
              <a:rPr lang="en-US" dirty="0"/>
              <a:t>U</a:t>
            </a:r>
            <a:r>
              <a:rPr lang="en-US" dirty="0" smtClean="0"/>
              <a:t>nion, National Board Teachers, state content organizations, etc.)</a:t>
            </a:r>
          </a:p>
          <a:p>
            <a:pPr marL="457200" lvl="0" indent="-228600" rtl="0">
              <a:spcBef>
                <a:spcPts val="0"/>
              </a:spcBef>
            </a:pPr>
            <a:r>
              <a:rPr lang="en-US" dirty="0" smtClean="0"/>
              <a:t>Work with other teachers in your school</a:t>
            </a:r>
          </a:p>
          <a:p>
            <a:pPr marL="457200" lvl="0" indent="-228600" rtl="0">
              <a:spcBef>
                <a:spcPts val="0"/>
              </a:spcBef>
            </a:pPr>
            <a:r>
              <a:rPr lang="en-US" dirty="0" smtClean="0"/>
              <a:t>Try something in your classroom</a:t>
            </a:r>
          </a:p>
          <a:p>
            <a:pPr marL="457200" lvl="0" indent="-228600" rtl="0">
              <a:spcBef>
                <a:spcPts val="0"/>
              </a:spcBef>
            </a:pPr>
            <a:endParaRPr lang="en-US" dirty="0"/>
          </a:p>
          <a:p>
            <a:pPr marL="457200" lvl="0" indent="-228600" rtl="0">
              <a:spcBef>
                <a:spcPts val="0"/>
              </a:spcBef>
            </a:pPr>
            <a:endParaRPr lang="en-US" dirty="0" smtClean="0"/>
          </a:p>
          <a:p>
            <a:pPr marL="457200" lvl="0" indent="-228600" rtl="0">
              <a:spcBef>
                <a:spcPts val="0"/>
              </a:spcBef>
            </a:pPr>
            <a:endParaRPr lang="en-US" dirty="0"/>
          </a:p>
          <a:p>
            <a:pPr marL="457200" lvl="0" indent="-228600" rtl="0">
              <a:spcBef>
                <a:spcPts val="0"/>
              </a:spcBef>
            </a:pPr>
            <a:r>
              <a:rPr lang="en-US" dirty="0" smtClean="0"/>
              <a:t>And tell us about it!</a:t>
            </a:r>
          </a:p>
          <a:p>
            <a:pPr marL="457200" lvl="0" indent="-228600" rtl="0">
              <a:spcBef>
                <a:spcPts val="0"/>
              </a:spcBef>
            </a:pPr>
            <a:endParaRPr lang="en-US" dirty="0"/>
          </a:p>
          <a:p>
            <a:pPr marL="457200" lvl="0" indent="-228600">
              <a:spcBef>
                <a:spcPts val="0"/>
              </a:spcBef>
            </a:pPr>
            <a:endParaRPr dirty="0"/>
          </a:p>
        </p:txBody>
      </p:sp>
      <p:cxnSp>
        <p:nvCxnSpPr>
          <p:cNvPr id="4"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Shape 728"/>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b="0" i="0" u="none" strike="noStrike" cap="none">
                <a:solidFill>
                  <a:srgbClr val="3F3F39"/>
                </a:solidFill>
                <a:latin typeface="Allerta"/>
                <a:ea typeface="Allerta"/>
                <a:cs typeface="Allerta"/>
                <a:sym typeface="Allerta"/>
              </a:rPr>
              <a:t>Follow Up	</a:t>
            </a:r>
          </a:p>
        </p:txBody>
      </p:sp>
      <p:sp>
        <p:nvSpPr>
          <p:cNvPr id="729" name="Shape 729"/>
          <p:cNvSpPr txBox="1">
            <a:spLocks noGrp="1"/>
          </p:cNvSpPr>
          <p:nvPr>
            <p:ph type="body" idx="1"/>
          </p:nvPr>
        </p:nvSpPr>
        <p:spPr>
          <a:xfrm>
            <a:off x="457200" y="1576512"/>
            <a:ext cx="8229600" cy="4526100"/>
          </a:xfrm>
          <a:prstGeom prst="rect">
            <a:avLst/>
          </a:prstGeom>
          <a:noFill/>
          <a:ln>
            <a:noFill/>
          </a:ln>
        </p:spPr>
        <p:txBody>
          <a:bodyPr lIns="91425" tIns="91425" rIns="91425" bIns="91425" anchor="t" anchorCtr="0">
            <a:noAutofit/>
          </a:bodyPr>
          <a:lstStyle/>
          <a:p>
            <a:pPr marL="457200" marR="0" lvl="0" indent="-381000" algn="l" rtl="0">
              <a:lnSpc>
                <a:spcPct val="100000"/>
              </a:lnSpc>
              <a:spcBef>
                <a:spcPts val="0"/>
              </a:spcBef>
              <a:spcAft>
                <a:spcPts val="0"/>
              </a:spcAft>
              <a:buClr>
                <a:srgbClr val="3F3F39"/>
              </a:buClr>
              <a:buSzPct val="100000"/>
              <a:buFont typeface="Allerta"/>
            </a:pPr>
            <a:r>
              <a:rPr lang="en-US" dirty="0"/>
              <a:t>We will</a:t>
            </a:r>
          </a:p>
          <a:p>
            <a:pPr marL="914400" marR="0" lvl="1" indent="-381000" algn="l" rtl="0">
              <a:lnSpc>
                <a:spcPct val="100000"/>
              </a:lnSpc>
              <a:spcBef>
                <a:spcPts val="0"/>
              </a:spcBef>
              <a:spcAft>
                <a:spcPts val="0"/>
              </a:spcAft>
              <a:buClr>
                <a:srgbClr val="3F3F39"/>
              </a:buClr>
              <a:buSzPct val="120000"/>
              <a:buFont typeface="Allerta"/>
            </a:pPr>
            <a:r>
              <a:rPr lang="en-US" dirty="0"/>
              <a:t>follow up </a:t>
            </a:r>
            <a:r>
              <a:rPr lang="en-US" dirty="0" smtClean="0"/>
              <a:t>with transcripts from tonight’s webinar</a:t>
            </a:r>
          </a:p>
          <a:p>
            <a:pPr marL="533400" marR="0" lvl="1" indent="0" algn="l" rtl="0">
              <a:lnSpc>
                <a:spcPct val="100000"/>
              </a:lnSpc>
              <a:spcBef>
                <a:spcPts val="0"/>
              </a:spcBef>
              <a:spcAft>
                <a:spcPts val="0"/>
              </a:spcAft>
              <a:buClr>
                <a:srgbClr val="3F3F39"/>
              </a:buClr>
              <a:buSzPct val="120000"/>
              <a:buNone/>
            </a:pPr>
            <a:endParaRPr lang="en-US" dirty="0" smtClean="0"/>
          </a:p>
          <a:p>
            <a:pPr marL="914400" marR="0" lvl="1" indent="-381000" algn="l" rtl="0">
              <a:lnSpc>
                <a:spcPct val="100000"/>
              </a:lnSpc>
              <a:spcBef>
                <a:spcPts val="0"/>
              </a:spcBef>
              <a:spcAft>
                <a:spcPts val="0"/>
              </a:spcAft>
              <a:buClr>
                <a:srgbClr val="3F3F39"/>
              </a:buClr>
              <a:buSzPct val="120000"/>
              <a:buFont typeface="Allerta"/>
            </a:pPr>
            <a:endParaRPr lang="en-US" dirty="0"/>
          </a:p>
          <a:p>
            <a:pPr marL="457200" marR="0" lvl="0" indent="-381000" algn="l" rtl="0">
              <a:lnSpc>
                <a:spcPct val="100000"/>
              </a:lnSpc>
              <a:spcBef>
                <a:spcPts val="0"/>
              </a:spcBef>
              <a:spcAft>
                <a:spcPts val="0"/>
              </a:spcAft>
              <a:buClr>
                <a:srgbClr val="3F3F39"/>
              </a:buClr>
              <a:buSzPct val="100000"/>
              <a:buFont typeface="Allerta"/>
            </a:pPr>
            <a:r>
              <a:rPr lang="en-US" dirty="0"/>
              <a:t>You can…</a:t>
            </a:r>
          </a:p>
          <a:p>
            <a:pPr marL="914400" marR="0" lvl="1" indent="-381000" algn="l" rtl="0">
              <a:lnSpc>
                <a:spcPct val="100000"/>
              </a:lnSpc>
              <a:spcBef>
                <a:spcPts val="0"/>
              </a:spcBef>
              <a:spcAft>
                <a:spcPts val="0"/>
              </a:spcAft>
              <a:buClr>
                <a:srgbClr val="3F3F39"/>
              </a:buClr>
              <a:buSzPct val="120000"/>
              <a:buFont typeface="Allerta"/>
            </a:pPr>
            <a:r>
              <a:rPr lang="en-US" dirty="0"/>
              <a:t>Create your plan</a:t>
            </a:r>
          </a:p>
          <a:p>
            <a:pPr marL="914400" marR="0" lvl="1" indent="-381000" algn="l" rtl="0">
              <a:lnSpc>
                <a:spcPct val="100000"/>
              </a:lnSpc>
              <a:spcBef>
                <a:spcPts val="0"/>
              </a:spcBef>
              <a:spcAft>
                <a:spcPts val="0"/>
              </a:spcAft>
              <a:buClr>
                <a:srgbClr val="3F3F39"/>
              </a:buClr>
              <a:buSzPct val="120000"/>
              <a:buFont typeface="Allerta"/>
            </a:pPr>
            <a:r>
              <a:rPr lang="en-US" dirty="0"/>
              <a:t>Enact your plan</a:t>
            </a:r>
          </a:p>
          <a:p>
            <a:pPr marL="914400" marR="0" lvl="1" indent="-381000" algn="l" rtl="0">
              <a:lnSpc>
                <a:spcPct val="100000"/>
              </a:lnSpc>
              <a:spcBef>
                <a:spcPts val="0"/>
              </a:spcBef>
              <a:spcAft>
                <a:spcPts val="0"/>
              </a:spcAft>
              <a:buClr>
                <a:srgbClr val="3F3F39"/>
              </a:buClr>
              <a:buSzPct val="120000"/>
              <a:buFont typeface="Allerta"/>
            </a:pPr>
            <a:r>
              <a:rPr lang="en-US" dirty="0" smtClean="0"/>
              <a:t>Email us (</a:t>
            </a:r>
            <a:r>
              <a:rPr lang="en-US" dirty="0" smtClean="0">
                <a:hlinkClick r:id="rId3"/>
              </a:rPr>
              <a:t>coreadvocates@studentsachieve.net</a:t>
            </a:r>
            <a:r>
              <a:rPr lang="en-US" dirty="0" smtClean="0"/>
              <a:t>) and tell us how it went</a:t>
            </a:r>
            <a:endParaRPr lang="en-US" dirty="0"/>
          </a:p>
        </p:txBody>
      </p:sp>
      <p:cxnSp>
        <p:nvCxnSpPr>
          <p:cNvPr id="730" name="Shape 730"/>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Shape 73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b="0" i="0" u="none" strike="noStrike" cap="none">
                <a:solidFill>
                  <a:srgbClr val="3F3F39"/>
                </a:solidFill>
                <a:latin typeface="Allerta"/>
                <a:ea typeface="Allerta"/>
                <a:cs typeface="Allerta"/>
                <a:sym typeface="Allerta"/>
              </a:rPr>
              <a:t>Upcoming Webinars</a:t>
            </a:r>
          </a:p>
        </p:txBody>
      </p:sp>
      <p:sp>
        <p:nvSpPr>
          <p:cNvPr id="737" name="Shape 737"/>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chemeClr val="dk1"/>
              </a:buClr>
              <a:buSzPct val="100000"/>
              <a:buFont typeface="Arial"/>
              <a:buChar char="•"/>
            </a:pPr>
            <a:r>
              <a:rPr lang="en-US" sz="2400" b="0" i="0" u="none" strike="noStrike" cap="none">
                <a:solidFill>
                  <a:srgbClr val="3F3F39"/>
                </a:solidFill>
                <a:latin typeface="Allerta"/>
                <a:ea typeface="Allerta"/>
                <a:cs typeface="Allerta"/>
                <a:sym typeface="Allerta"/>
              </a:rPr>
              <a:t>Next webinar: Teachers</a:t>
            </a:r>
            <a:r>
              <a:rPr lang="en-US"/>
              <a:t>’ New Year Resolution - Using the IPG to change classroom practice</a:t>
            </a: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434343"/>
                </a:solidFill>
                <a:highlight>
                  <a:srgbClr val="FFFFFF"/>
                </a:highlight>
                <a:latin typeface="Allerta"/>
                <a:ea typeface="Allerta"/>
                <a:cs typeface="Allerta"/>
                <a:sym typeface="Allerta"/>
              </a:rPr>
              <a:t>      </a:t>
            </a:r>
          </a:p>
          <a:p>
            <a:pPr marL="0" marR="0" lvl="0" indent="0" algn="l" rtl="0">
              <a:lnSpc>
                <a:spcPct val="100000"/>
              </a:lnSpc>
              <a:spcBef>
                <a:spcPts val="0"/>
              </a:spcBef>
              <a:spcAft>
                <a:spcPts val="0"/>
              </a:spcAft>
              <a:buClr>
                <a:srgbClr val="000000"/>
              </a:buClr>
              <a:buSzPct val="25000"/>
              <a:buFont typeface="Arial"/>
              <a:buNone/>
            </a:pPr>
            <a:r>
              <a:rPr lang="en-US" sz="2400" b="0" i="0" u="none" strike="noStrike" cap="none">
                <a:solidFill>
                  <a:srgbClr val="434343"/>
                </a:solidFill>
                <a:highlight>
                  <a:srgbClr val="FFFFFF"/>
                </a:highlight>
                <a:latin typeface="Allerta"/>
                <a:ea typeface="Allerta"/>
                <a:cs typeface="Allerta"/>
                <a:sym typeface="Allerta"/>
              </a:rPr>
              <a:t>      July 19, 2016 fr</a:t>
            </a:r>
            <a:r>
              <a:rPr lang="en-US">
                <a:solidFill>
                  <a:srgbClr val="434343"/>
                </a:solidFill>
                <a:highlight>
                  <a:srgbClr val="FFFFFF"/>
                </a:highlight>
              </a:rPr>
              <a:t>om</a:t>
            </a:r>
            <a:r>
              <a:rPr lang="en-US" sz="2400" b="0" i="0" u="none" strike="noStrike" cap="none">
                <a:solidFill>
                  <a:srgbClr val="434343"/>
                </a:solidFill>
                <a:highlight>
                  <a:srgbClr val="FFFFFF"/>
                </a:highlight>
                <a:latin typeface="Allerta"/>
                <a:ea typeface="Allerta"/>
                <a:cs typeface="Allerta"/>
                <a:sym typeface="Allerta"/>
              </a:rPr>
              <a:t> 7:00 - 8:00 pm EDT.</a:t>
            </a:r>
          </a:p>
          <a:p>
            <a:pPr marL="342900" marR="0" lvl="0" indent="-38100" algn="l" rtl="0">
              <a:lnSpc>
                <a:spcPct val="100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a:p>
            <a:pPr marL="457200" marR="0" lvl="0" indent="-228600" algn="l" rtl="0">
              <a:lnSpc>
                <a:spcPct val="100000"/>
              </a:lnSpc>
              <a:spcBef>
                <a:spcPts val="0"/>
              </a:spcBef>
              <a:spcAft>
                <a:spcPts val="0"/>
              </a:spcAft>
              <a:buClr>
                <a:schemeClr val="dk1"/>
              </a:buClr>
              <a:buSzPct val="100000"/>
              <a:buFont typeface="Arial"/>
              <a:buChar char="•"/>
            </a:pPr>
            <a:r>
              <a:rPr lang="en-US" sz="2400" b="0" i="0" u="none" strike="noStrike" cap="none">
                <a:solidFill>
                  <a:srgbClr val="3F3F39"/>
                </a:solidFill>
                <a:latin typeface="Allerta"/>
                <a:ea typeface="Allerta"/>
                <a:cs typeface="Allerta"/>
                <a:sym typeface="Allerta"/>
              </a:rPr>
              <a:t>Register here:   </a:t>
            </a:r>
            <a:r>
              <a:rPr lang="en-US" sz="2400" b="0" i="0" u="sng" strike="noStrike" cap="none">
                <a:solidFill>
                  <a:schemeClr val="hlink"/>
                </a:solidFill>
                <a:latin typeface="Allerta"/>
                <a:ea typeface="Allerta"/>
                <a:cs typeface="Allerta"/>
                <a:sym typeface="Allerta"/>
                <a:hlinkClick r:id="rId3"/>
              </a:rPr>
              <a:t>https://attendee.gotowebinar.com/register/1386889157914345218</a:t>
            </a:r>
            <a:r>
              <a:rPr lang="en-US" sz="2400" b="0" i="0" u="none" strike="noStrike" cap="none">
                <a:solidFill>
                  <a:srgbClr val="3F3F39"/>
                </a:solidFill>
                <a:latin typeface="Allerta"/>
                <a:ea typeface="Allerta"/>
                <a:cs typeface="Allerta"/>
                <a:sym typeface="Allerta"/>
              </a:rPr>
              <a:t> </a:t>
            </a:r>
          </a:p>
        </p:txBody>
      </p:sp>
      <p:cxnSp>
        <p:nvCxnSpPr>
          <p:cNvPr id="4"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Shape 742"/>
          <p:cNvSpPr txBox="1"/>
          <p:nvPr/>
        </p:nvSpPr>
        <p:spPr>
          <a:xfrm>
            <a:off x="115456"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743" name="Shape 743"/>
          <p:cNvSpPr txBox="1"/>
          <p:nvPr/>
        </p:nvSpPr>
        <p:spPr>
          <a:xfrm>
            <a:off x="115456"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744" name="Shape 744"/>
          <p:cNvSpPr txBox="1">
            <a:spLocks noGrp="1"/>
          </p:cNvSpPr>
          <p:nvPr>
            <p:ph type="title"/>
          </p:nvPr>
        </p:nvSpPr>
        <p:spPr>
          <a:xfrm>
            <a:off x="219315" y="2852946"/>
            <a:ext cx="8617800" cy="876843"/>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b="0" i="0" u="none" strike="noStrike" cap="none">
                <a:solidFill>
                  <a:schemeClr val="dk1"/>
                </a:solidFill>
                <a:latin typeface="Allerta"/>
                <a:ea typeface="Allerta"/>
                <a:cs typeface="Allerta"/>
                <a:sym typeface="Allerta"/>
              </a:rPr>
              <a:t>Thank You!</a:t>
            </a:r>
          </a:p>
        </p:txBody>
      </p:sp>
    </p:spTree>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Shape 74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Resources</a:t>
            </a:r>
          </a:p>
        </p:txBody>
      </p:sp>
      <p:sp>
        <p:nvSpPr>
          <p:cNvPr id="750" name="Shape 750"/>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sng" strike="noStrike" cap="none" dirty="0">
                <a:solidFill>
                  <a:schemeClr val="hlink"/>
                </a:solidFill>
                <a:latin typeface="Allerta"/>
                <a:ea typeface="Allerta"/>
                <a:cs typeface="Allerta"/>
                <a:sym typeface="Allerta"/>
                <a:hlinkClick r:id="rId3"/>
              </a:rPr>
              <a:t>www.Achievethecore.org</a:t>
            </a:r>
            <a:r>
              <a:rPr lang="en-US" sz="2400" b="0" i="0" u="none" strike="noStrike" cap="none" dirty="0">
                <a:solidFill>
                  <a:srgbClr val="3F3F39"/>
                </a:solidFill>
                <a:latin typeface="Allerta"/>
                <a:ea typeface="Allerta"/>
                <a:cs typeface="Allerta"/>
                <a:sym typeface="Allerta"/>
              </a:rPr>
              <a:t> </a:t>
            </a: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a:p>
            <a:pPr marL="0" marR="0" lvl="0" indent="0" algn="l" rtl="0">
              <a:lnSpc>
                <a:spcPct val="100000"/>
              </a:lnSpc>
              <a:spcBef>
                <a:spcPts val="480"/>
              </a:spcBef>
              <a:spcAft>
                <a:spcPts val="0"/>
              </a:spcAft>
              <a:buClr>
                <a:schemeClr val="dk1"/>
              </a:buClr>
              <a:buSzPct val="25000"/>
              <a:buFont typeface="Arial"/>
              <a:buNone/>
            </a:pPr>
            <a:endParaRPr sz="2400" b="0" i="0" u="none" strike="noStrike" cap="none" dirty="0">
              <a:solidFill>
                <a:srgbClr val="3F3F39"/>
              </a:solidFill>
              <a:latin typeface="Allerta"/>
              <a:ea typeface="Allerta"/>
              <a:cs typeface="Allerta"/>
              <a:sym typeface="Allerta"/>
            </a:endParaRPr>
          </a:p>
          <a:p>
            <a:pPr marL="0" marR="0" lvl="0" indent="0" algn="l" rtl="0">
              <a:lnSpc>
                <a:spcPct val="100000"/>
              </a:lnSpc>
              <a:spcBef>
                <a:spcPts val="480"/>
              </a:spcBef>
              <a:spcAft>
                <a:spcPts val="0"/>
              </a:spcAft>
              <a:buClr>
                <a:schemeClr val="dk1"/>
              </a:buClr>
              <a:buSzPct val="25000"/>
              <a:buFont typeface="Arial"/>
              <a:buNone/>
            </a:pPr>
            <a:r>
              <a:rPr lang="en-US" sz="2400" b="0" i="0" u="none" strike="noStrike" cap="none" dirty="0">
                <a:solidFill>
                  <a:srgbClr val="3F3F39"/>
                </a:solidFill>
                <a:latin typeface="Allerta"/>
                <a:ea typeface="Allerta"/>
                <a:cs typeface="Allerta"/>
                <a:sym typeface="Allerta"/>
              </a:rPr>
              <a:t> </a:t>
            </a: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dirty="0">
              <a:solidFill>
                <a:srgbClr val="3F3F39"/>
              </a:solidFill>
              <a:latin typeface="Allerta"/>
              <a:ea typeface="Allerta"/>
              <a:cs typeface="Allerta"/>
              <a:sym typeface="Allerta"/>
            </a:endParaRPr>
          </a:p>
        </p:txBody>
      </p:sp>
      <p:cxnSp>
        <p:nvCxnSpPr>
          <p:cNvPr id="4" name="Shape 67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SAP ATC PPT Template revised">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P ATC PPT Template revised">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1277</Words>
  <Application>Microsoft Office PowerPoint</Application>
  <PresentationFormat>On-screen Show (4:3)</PresentationFormat>
  <Paragraphs>248</Paragraphs>
  <Slides>40</Slides>
  <Notes>40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40</vt:i4>
      </vt:variant>
    </vt:vector>
  </HeadingPairs>
  <TitlesOfParts>
    <vt:vector size="46" baseType="lpstr">
      <vt:lpstr>Calibri</vt:lpstr>
      <vt:lpstr>Allerta</vt:lpstr>
      <vt:lpstr>Arial</vt:lpstr>
      <vt:lpstr>Noto Sans Symbols</vt:lpstr>
      <vt:lpstr>SAP ATC PPT Template revised</vt:lpstr>
      <vt:lpstr>SAP ATC PPT Template revised</vt:lpstr>
      <vt:lpstr>Instructional Advocacy to Improve Practice</vt:lpstr>
      <vt:lpstr>Introductions</vt:lpstr>
      <vt:lpstr>To learn more about Core Advocates…</vt:lpstr>
      <vt:lpstr>For Tweeters…</vt:lpstr>
      <vt:lpstr>Webinar protocols</vt:lpstr>
      <vt:lpstr>Goals of the webinar</vt:lpstr>
      <vt:lpstr>What is Instructional Advocacy?</vt:lpstr>
      <vt:lpstr>The Potential of the Standards</vt:lpstr>
      <vt:lpstr> Poll: How involved were teachers in the plan for standards implementation in your setting? </vt:lpstr>
      <vt:lpstr> Poll: How involved SHOULD teachers be in this process? </vt:lpstr>
      <vt:lpstr>Professional Learning vs Training</vt:lpstr>
      <vt:lpstr>Supporting Standards Implementation</vt:lpstr>
      <vt:lpstr>PowerPoint Presentation</vt:lpstr>
      <vt:lpstr>Teachers Owning the Work</vt:lpstr>
      <vt:lpstr>What do you feel needs attention right now to make the biggest difference in achieving the potential of the Standards?    Use the “Question” tab on your control panel to submit your response.</vt:lpstr>
      <vt:lpstr>Instructional Advocacy – A Definition</vt:lpstr>
      <vt:lpstr>Grounded in the Shifts</vt:lpstr>
      <vt:lpstr>Instructional Advocacy: Many Aspects</vt:lpstr>
      <vt:lpstr>Why does Instructional Advocacy Matter?</vt:lpstr>
      <vt:lpstr>The Power of the Standards</vt:lpstr>
      <vt:lpstr>Teachers Doing the Work</vt:lpstr>
      <vt:lpstr>Make it Personal:  In what ways could you make a local impact?   Use the Questions tab to submit your answer.</vt:lpstr>
      <vt:lpstr>Conditions - It’s all Up to YOU!</vt:lpstr>
      <vt:lpstr>Consider your context:  In what ways do you have control over your next work?  Who needs to be involved?  Use the Questions tab to submit your response.</vt:lpstr>
      <vt:lpstr>How can you get involved with Instructional Advocacy Efforts?</vt:lpstr>
      <vt:lpstr>Examples of Instructional Advocacy in Action</vt:lpstr>
      <vt:lpstr>Ways that SAP can support</vt:lpstr>
      <vt:lpstr>Use Social Media</vt:lpstr>
      <vt:lpstr>Question:  Why should you tell us what you’re doing?  Use the “Question” tab on your control panel to submit your response.</vt:lpstr>
      <vt:lpstr>Why we think you should!</vt:lpstr>
      <vt:lpstr>We want teachers to rule the world!  (especially the education world!)</vt:lpstr>
      <vt:lpstr>How should you share?</vt:lpstr>
      <vt:lpstr>What questions do you have?</vt:lpstr>
      <vt:lpstr>Existing State Campaigns</vt:lpstr>
      <vt:lpstr>Campaigns for 2016-17 School Year</vt:lpstr>
      <vt:lpstr>Not in one of these states?</vt:lpstr>
      <vt:lpstr>Follow Up </vt:lpstr>
      <vt:lpstr>Upcoming Webinars</vt:lpstr>
      <vt:lpstr>Thank You!</vt:lpstr>
      <vt:lpstr>Resources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2016-06-22T17:04:07Z</dcterms:modified>
</cp:coreProperties>
</file>